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9906000" cy="6858000" type="A4"/>
  <p:notesSz cx="6797675" cy="9928225"/>
  <p:defaultTextStyle>
    <a:defPPr>
      <a:defRPr lang="en-US"/>
    </a:defPPr>
    <a:lvl1pPr marL="0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7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5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2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49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87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4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1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98" algn="l" defTabSz="91427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824F78-4211-1242-B045-6B803C2AF98E}" v="5" dt="2023-09-15T14:09:38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648" y="16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3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5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6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8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1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5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4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25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09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42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214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7">
                <a:solidFill>
                  <a:schemeClr val="tx1">
                    <a:tint val="75000"/>
                  </a:schemeClr>
                </a:solidFill>
              </a:defRPr>
            </a:lvl1pPr>
            <a:lvl2pPr marL="481688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2pPr>
            <a:lvl3pPr marL="963376" indent="0">
              <a:buNone/>
              <a:defRPr sz="1685">
                <a:solidFill>
                  <a:schemeClr val="tx1">
                    <a:tint val="75000"/>
                  </a:schemeClr>
                </a:solidFill>
              </a:defRPr>
            </a:lvl3pPr>
            <a:lvl4pPr marL="1445063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4pPr>
            <a:lvl5pPr marL="1926752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5pPr>
            <a:lvl6pPr marL="2408440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6pPr>
            <a:lvl7pPr marL="2890128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7pPr>
            <a:lvl8pPr marL="3371815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8pPr>
            <a:lvl9pPr marL="3853503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90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950"/>
            </a:lvl1pPr>
            <a:lvl2pPr>
              <a:defRPr sz="2529"/>
            </a:lvl2pPr>
            <a:lvl3pPr>
              <a:defRPr sz="2107"/>
            </a:lvl3pPr>
            <a:lvl4pPr>
              <a:defRPr sz="1897"/>
            </a:lvl4pPr>
            <a:lvl5pPr>
              <a:defRPr sz="1897"/>
            </a:lvl5pPr>
            <a:lvl6pPr>
              <a:defRPr sz="1897"/>
            </a:lvl6pPr>
            <a:lvl7pPr>
              <a:defRPr sz="1897"/>
            </a:lvl7pPr>
            <a:lvl8pPr>
              <a:defRPr sz="1897"/>
            </a:lvl8pPr>
            <a:lvl9pPr>
              <a:defRPr sz="18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950"/>
            </a:lvl1pPr>
            <a:lvl2pPr>
              <a:defRPr sz="2529"/>
            </a:lvl2pPr>
            <a:lvl3pPr>
              <a:defRPr sz="2107"/>
            </a:lvl3pPr>
            <a:lvl4pPr>
              <a:defRPr sz="1897"/>
            </a:lvl4pPr>
            <a:lvl5pPr>
              <a:defRPr sz="1897"/>
            </a:lvl5pPr>
            <a:lvl6pPr>
              <a:defRPr sz="1897"/>
            </a:lvl6pPr>
            <a:lvl7pPr>
              <a:defRPr sz="1897"/>
            </a:lvl7pPr>
            <a:lvl8pPr>
              <a:defRPr sz="1897"/>
            </a:lvl8pPr>
            <a:lvl9pPr>
              <a:defRPr sz="18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0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529" b="1"/>
            </a:lvl1pPr>
            <a:lvl2pPr marL="481688" indent="0">
              <a:buNone/>
              <a:defRPr sz="2107" b="1"/>
            </a:lvl2pPr>
            <a:lvl3pPr marL="963376" indent="0">
              <a:buNone/>
              <a:defRPr sz="1897" b="1"/>
            </a:lvl3pPr>
            <a:lvl4pPr marL="1445063" indent="0">
              <a:buNone/>
              <a:defRPr sz="1685" b="1"/>
            </a:lvl4pPr>
            <a:lvl5pPr marL="1926752" indent="0">
              <a:buNone/>
              <a:defRPr sz="1685" b="1"/>
            </a:lvl5pPr>
            <a:lvl6pPr marL="2408440" indent="0">
              <a:buNone/>
              <a:defRPr sz="1685" b="1"/>
            </a:lvl6pPr>
            <a:lvl7pPr marL="2890128" indent="0">
              <a:buNone/>
              <a:defRPr sz="1685" b="1"/>
            </a:lvl7pPr>
            <a:lvl8pPr marL="3371815" indent="0">
              <a:buNone/>
              <a:defRPr sz="1685" b="1"/>
            </a:lvl8pPr>
            <a:lvl9pPr marL="3853503" indent="0">
              <a:buNone/>
              <a:defRPr sz="16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529"/>
            </a:lvl1pPr>
            <a:lvl2pPr>
              <a:defRPr sz="2107"/>
            </a:lvl2pPr>
            <a:lvl3pPr>
              <a:defRPr sz="1897"/>
            </a:lvl3pPr>
            <a:lvl4pPr>
              <a:defRPr sz="1685"/>
            </a:lvl4pPr>
            <a:lvl5pPr>
              <a:defRPr sz="1685"/>
            </a:lvl5pPr>
            <a:lvl6pPr>
              <a:defRPr sz="1685"/>
            </a:lvl6pPr>
            <a:lvl7pPr>
              <a:defRPr sz="1685"/>
            </a:lvl7pPr>
            <a:lvl8pPr>
              <a:defRPr sz="1685"/>
            </a:lvl8pPr>
            <a:lvl9pPr>
              <a:defRPr sz="16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529" b="1"/>
            </a:lvl1pPr>
            <a:lvl2pPr marL="481688" indent="0">
              <a:buNone/>
              <a:defRPr sz="2107" b="1"/>
            </a:lvl2pPr>
            <a:lvl3pPr marL="963376" indent="0">
              <a:buNone/>
              <a:defRPr sz="1897" b="1"/>
            </a:lvl3pPr>
            <a:lvl4pPr marL="1445063" indent="0">
              <a:buNone/>
              <a:defRPr sz="1685" b="1"/>
            </a:lvl4pPr>
            <a:lvl5pPr marL="1926752" indent="0">
              <a:buNone/>
              <a:defRPr sz="1685" b="1"/>
            </a:lvl5pPr>
            <a:lvl6pPr marL="2408440" indent="0">
              <a:buNone/>
              <a:defRPr sz="1685" b="1"/>
            </a:lvl6pPr>
            <a:lvl7pPr marL="2890128" indent="0">
              <a:buNone/>
              <a:defRPr sz="1685" b="1"/>
            </a:lvl7pPr>
            <a:lvl8pPr marL="3371815" indent="0">
              <a:buNone/>
              <a:defRPr sz="1685" b="1"/>
            </a:lvl8pPr>
            <a:lvl9pPr marL="3853503" indent="0">
              <a:buNone/>
              <a:defRPr sz="16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529"/>
            </a:lvl1pPr>
            <a:lvl2pPr>
              <a:defRPr sz="2107"/>
            </a:lvl2pPr>
            <a:lvl3pPr>
              <a:defRPr sz="1897"/>
            </a:lvl3pPr>
            <a:lvl4pPr>
              <a:defRPr sz="1685"/>
            </a:lvl4pPr>
            <a:lvl5pPr>
              <a:defRPr sz="1685"/>
            </a:lvl5pPr>
            <a:lvl6pPr>
              <a:defRPr sz="1685"/>
            </a:lvl6pPr>
            <a:lvl7pPr>
              <a:defRPr sz="1685"/>
            </a:lvl7pPr>
            <a:lvl8pPr>
              <a:defRPr sz="1685"/>
            </a:lvl8pPr>
            <a:lvl9pPr>
              <a:defRPr sz="16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5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86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96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0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372"/>
            </a:lvl1pPr>
            <a:lvl2pPr>
              <a:defRPr sz="2950"/>
            </a:lvl2pPr>
            <a:lvl3pPr>
              <a:defRPr sz="2529"/>
            </a:lvl3pPr>
            <a:lvl4pPr>
              <a:defRPr sz="2107"/>
            </a:lvl4pPr>
            <a:lvl5pPr>
              <a:defRPr sz="2107"/>
            </a:lvl5pPr>
            <a:lvl6pPr>
              <a:defRPr sz="2107"/>
            </a:lvl6pPr>
            <a:lvl7pPr>
              <a:defRPr sz="2107"/>
            </a:lvl7pPr>
            <a:lvl8pPr>
              <a:defRPr sz="2107"/>
            </a:lvl8pPr>
            <a:lvl9pPr>
              <a:defRPr sz="21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75"/>
            </a:lvl1pPr>
            <a:lvl2pPr marL="481688" indent="0">
              <a:buNone/>
              <a:defRPr sz="1264"/>
            </a:lvl2pPr>
            <a:lvl3pPr marL="963376" indent="0">
              <a:buNone/>
              <a:defRPr sz="1053"/>
            </a:lvl3pPr>
            <a:lvl4pPr marL="1445063" indent="0">
              <a:buNone/>
              <a:defRPr sz="948"/>
            </a:lvl4pPr>
            <a:lvl5pPr marL="1926752" indent="0">
              <a:buNone/>
              <a:defRPr sz="948"/>
            </a:lvl5pPr>
            <a:lvl6pPr marL="2408440" indent="0">
              <a:buNone/>
              <a:defRPr sz="948"/>
            </a:lvl6pPr>
            <a:lvl7pPr marL="2890128" indent="0">
              <a:buNone/>
              <a:defRPr sz="948"/>
            </a:lvl7pPr>
            <a:lvl8pPr marL="3371815" indent="0">
              <a:buNone/>
              <a:defRPr sz="948"/>
            </a:lvl8pPr>
            <a:lvl9pPr marL="3853503" indent="0">
              <a:buNone/>
              <a:defRPr sz="9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9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0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372"/>
            </a:lvl1pPr>
            <a:lvl2pPr marL="481688" indent="0">
              <a:buNone/>
              <a:defRPr sz="2950"/>
            </a:lvl2pPr>
            <a:lvl3pPr marL="963376" indent="0">
              <a:buNone/>
              <a:defRPr sz="2529"/>
            </a:lvl3pPr>
            <a:lvl4pPr marL="1445063" indent="0">
              <a:buNone/>
              <a:defRPr sz="2107"/>
            </a:lvl4pPr>
            <a:lvl5pPr marL="1926752" indent="0">
              <a:buNone/>
              <a:defRPr sz="2107"/>
            </a:lvl5pPr>
            <a:lvl6pPr marL="2408440" indent="0">
              <a:buNone/>
              <a:defRPr sz="2107"/>
            </a:lvl6pPr>
            <a:lvl7pPr marL="2890128" indent="0">
              <a:buNone/>
              <a:defRPr sz="2107"/>
            </a:lvl7pPr>
            <a:lvl8pPr marL="3371815" indent="0">
              <a:buNone/>
              <a:defRPr sz="2107"/>
            </a:lvl8pPr>
            <a:lvl9pPr marL="3853503" indent="0">
              <a:buNone/>
              <a:defRPr sz="210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75"/>
            </a:lvl1pPr>
            <a:lvl2pPr marL="481688" indent="0">
              <a:buNone/>
              <a:defRPr sz="1264"/>
            </a:lvl2pPr>
            <a:lvl3pPr marL="963376" indent="0">
              <a:buNone/>
              <a:defRPr sz="1053"/>
            </a:lvl3pPr>
            <a:lvl4pPr marL="1445063" indent="0">
              <a:buNone/>
              <a:defRPr sz="948"/>
            </a:lvl4pPr>
            <a:lvl5pPr marL="1926752" indent="0">
              <a:buNone/>
              <a:defRPr sz="948"/>
            </a:lvl5pPr>
            <a:lvl6pPr marL="2408440" indent="0">
              <a:buNone/>
              <a:defRPr sz="948"/>
            </a:lvl6pPr>
            <a:lvl7pPr marL="2890128" indent="0">
              <a:buNone/>
              <a:defRPr sz="948"/>
            </a:lvl7pPr>
            <a:lvl8pPr marL="3371815" indent="0">
              <a:buNone/>
              <a:defRPr sz="948"/>
            </a:lvl8pPr>
            <a:lvl9pPr marL="3853503" indent="0">
              <a:buNone/>
              <a:defRPr sz="9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7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A107-9F7B-467A-9B9B-1B6DDF55098A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46B92-D761-4B7B-89F0-9BCB93BAB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8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3376" rtl="0" eaLnBrk="1" latinLnBrk="0" hangingPunct="1">
        <a:spcBef>
          <a:spcPct val="0"/>
        </a:spcBef>
        <a:buNone/>
        <a:defRPr sz="4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266" indent="-361266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3372" kern="1200">
          <a:solidFill>
            <a:schemeClr val="tx1"/>
          </a:solidFill>
          <a:latin typeface="+mn-lt"/>
          <a:ea typeface="+mn-ea"/>
          <a:cs typeface="+mn-cs"/>
        </a:defRPr>
      </a:lvl1pPr>
      <a:lvl2pPr marL="782743" indent="-301055" algn="l" defTabSz="9633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950" kern="1200">
          <a:solidFill>
            <a:schemeClr val="tx1"/>
          </a:solidFill>
          <a:latin typeface="+mn-lt"/>
          <a:ea typeface="+mn-ea"/>
          <a:cs typeface="+mn-cs"/>
        </a:defRPr>
      </a:lvl2pPr>
      <a:lvl3pPr marL="1204220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9" kern="1200">
          <a:solidFill>
            <a:schemeClr val="tx1"/>
          </a:solidFill>
          <a:latin typeface="+mn-lt"/>
          <a:ea typeface="+mn-ea"/>
          <a:cs typeface="+mn-cs"/>
        </a:defRPr>
      </a:lvl3pPr>
      <a:lvl4pPr marL="1685908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7" kern="1200">
          <a:solidFill>
            <a:schemeClr val="tx1"/>
          </a:solidFill>
          <a:latin typeface="+mn-lt"/>
          <a:ea typeface="+mn-ea"/>
          <a:cs typeface="+mn-cs"/>
        </a:defRPr>
      </a:lvl4pPr>
      <a:lvl5pPr marL="2167595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»"/>
        <a:defRPr sz="2107" kern="1200">
          <a:solidFill>
            <a:schemeClr val="tx1"/>
          </a:solidFill>
          <a:latin typeface="+mn-lt"/>
          <a:ea typeface="+mn-ea"/>
          <a:cs typeface="+mn-cs"/>
        </a:defRPr>
      </a:lvl5pPr>
      <a:lvl6pPr marL="2649283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7" kern="1200">
          <a:solidFill>
            <a:schemeClr val="tx1"/>
          </a:solidFill>
          <a:latin typeface="+mn-lt"/>
          <a:ea typeface="+mn-ea"/>
          <a:cs typeface="+mn-cs"/>
        </a:defRPr>
      </a:lvl6pPr>
      <a:lvl7pPr marL="3130971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7" kern="1200">
          <a:solidFill>
            <a:schemeClr val="tx1"/>
          </a:solidFill>
          <a:latin typeface="+mn-lt"/>
          <a:ea typeface="+mn-ea"/>
          <a:cs typeface="+mn-cs"/>
        </a:defRPr>
      </a:lvl7pPr>
      <a:lvl8pPr marL="3612659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7" kern="1200">
          <a:solidFill>
            <a:schemeClr val="tx1"/>
          </a:solidFill>
          <a:latin typeface="+mn-lt"/>
          <a:ea typeface="+mn-ea"/>
          <a:cs typeface="+mn-cs"/>
        </a:defRPr>
      </a:lvl8pPr>
      <a:lvl9pPr marL="4094347" indent="-240844" algn="l" defTabSz="963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1pPr>
      <a:lvl2pPr marL="481688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2pPr>
      <a:lvl3pPr marL="963376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3pPr>
      <a:lvl4pPr marL="1445063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4pPr>
      <a:lvl5pPr marL="1926752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5pPr>
      <a:lvl6pPr marL="2408440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6pPr>
      <a:lvl7pPr marL="2890128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7pPr>
      <a:lvl8pPr marL="3371815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8pPr>
      <a:lvl9pPr marL="3853503" algn="l" defTabSz="963376" rtl="0" eaLnBrk="1" latinLnBrk="0" hangingPunct="1">
        <a:defRPr sz="18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6A32AB0-1A66-C88B-5965-D40B9D8AD95B}"/>
              </a:ext>
            </a:extLst>
          </p:cNvPr>
          <p:cNvCxnSpPr/>
          <p:nvPr/>
        </p:nvCxnSpPr>
        <p:spPr>
          <a:xfrm>
            <a:off x="4953000" y="0"/>
            <a:ext cx="0" cy="685800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28EEE3-F711-7DB3-6327-00E9FC3F1F8B}"/>
              </a:ext>
            </a:extLst>
          </p:cNvPr>
          <p:cNvCxnSpPr/>
          <p:nvPr/>
        </p:nvCxnSpPr>
        <p:spPr>
          <a:xfrm>
            <a:off x="0" y="3429000"/>
            <a:ext cx="9906000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8CD6BEB-85E8-77E1-5FDF-A9DCE5472C6F}"/>
              </a:ext>
            </a:extLst>
          </p:cNvPr>
          <p:cNvSpPr txBox="1"/>
          <p:nvPr/>
        </p:nvSpPr>
        <p:spPr>
          <a:xfrm>
            <a:off x="16255" y="35332"/>
            <a:ext cx="1979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1. What’s working?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D4D6CA-9F8B-CDDE-AC23-AB1BE35BEB2E}"/>
              </a:ext>
            </a:extLst>
          </p:cNvPr>
          <p:cNvSpPr txBox="1"/>
          <p:nvPr/>
        </p:nvSpPr>
        <p:spPr>
          <a:xfrm>
            <a:off x="5178126" y="35332"/>
            <a:ext cx="1714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2. What’s stuck?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B9BBBD-B2C6-D2D2-D4BE-8EF38BAD6780}"/>
              </a:ext>
            </a:extLst>
          </p:cNvPr>
          <p:cNvSpPr txBox="1"/>
          <p:nvPr/>
        </p:nvSpPr>
        <p:spPr>
          <a:xfrm>
            <a:off x="4962238" y="3563724"/>
            <a:ext cx="2146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3. What’s surprising?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03BE2E-0A27-270A-0476-0B3E6A5661F6}"/>
              </a:ext>
            </a:extLst>
          </p:cNvPr>
          <p:cNvSpPr txBox="1"/>
          <p:nvPr/>
        </p:nvSpPr>
        <p:spPr>
          <a:xfrm>
            <a:off x="-15552" y="3563724"/>
            <a:ext cx="3870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4. What’s 3 small steps towards better?</a:t>
            </a:r>
          </a:p>
        </p:txBody>
      </p:sp>
    </p:spTree>
    <p:extLst>
      <p:ext uri="{BB962C8B-B14F-4D97-AF65-F5344CB8AC3E}">
        <p14:creationId xmlns:p14="http://schemas.microsoft.com/office/powerpoint/2010/main" val="2278788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BD82A7353FB14A9970F9D3BAEC7E92" ma:contentTypeVersion="8" ma:contentTypeDescription="Create a new document." ma:contentTypeScope="" ma:versionID="c81dbe695bdca2b9263ce36a67b3e12f">
  <xsd:schema xmlns:xsd="http://www.w3.org/2001/XMLSchema" xmlns:xs="http://www.w3.org/2001/XMLSchema" xmlns:p="http://schemas.microsoft.com/office/2006/metadata/properties" xmlns:ns2="b55f1368-e87f-458b-9d88-f74fac15bbf5" targetNamespace="http://schemas.microsoft.com/office/2006/metadata/properties" ma:root="true" ma:fieldsID="357a2b3f99ff923360fcfe4337883a15" ns2:_="">
    <xsd:import namespace="b55f1368-e87f-458b-9d88-f74fac15bb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f1368-e87f-458b-9d88-f74fac15b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56167E-AB5E-411E-8635-74353A4DC3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86C9F1-F457-4013-B5AE-0617A045C0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5f1368-e87f-458b-9d88-f74fac15bb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10789F-3487-4023-B00F-7F391FE99224}">
  <ds:schemaRefs>
    <ds:schemaRef ds:uri="http://www.w3.org/XML/1998/namespace"/>
    <ds:schemaRef ds:uri="http://schemas.microsoft.com/office/2006/documentManagement/types"/>
    <ds:schemaRef ds:uri="http://purl.org/dc/elements/1.1/"/>
    <ds:schemaRef ds:uri="b55f1368-e87f-458b-9d88-f74fac15bbf5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24</Words>
  <Application>Microsoft Macintosh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21</cp:revision>
  <cp:lastPrinted>2023-08-28T10:46:45Z</cp:lastPrinted>
  <dcterms:created xsi:type="dcterms:W3CDTF">2018-02-19T10:50:53Z</dcterms:created>
  <dcterms:modified xsi:type="dcterms:W3CDTF">2023-09-15T14:10:51Z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0x010100CABD82A7353FB14A9970F9D3BAEC7E92</vt:lpwstr>
  </property>
</Properties>
</file>