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5A7C20-7DC1-489F-9C48-2A9587F5125F}" v="108" dt="2019-11-19T09:52:22.4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595"/>
  </p:normalViewPr>
  <p:slideViewPr>
    <p:cSldViewPr showGuides="1">
      <p:cViewPr varScale="1">
        <p:scale>
          <a:sx n="78" d="100"/>
          <a:sy n="78" d="100"/>
        </p:scale>
        <p:origin x="3064" y="1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A953C-C671-4392-97B9-437AF137598A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8507-FB04-4BEC-B757-80467954ED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0256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A953C-C671-4392-97B9-437AF137598A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8507-FB04-4BEC-B757-80467954ED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44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A953C-C671-4392-97B9-437AF137598A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8507-FB04-4BEC-B757-80467954ED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0295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A953C-C671-4392-97B9-437AF137598A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8507-FB04-4BEC-B757-80467954ED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611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A953C-C671-4392-97B9-437AF137598A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8507-FB04-4BEC-B757-80467954ED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5522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A953C-C671-4392-97B9-437AF137598A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8507-FB04-4BEC-B757-80467954ED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1257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A953C-C671-4392-97B9-437AF137598A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8507-FB04-4BEC-B757-80467954ED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599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A953C-C671-4392-97B9-437AF137598A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8507-FB04-4BEC-B757-80467954ED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193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A953C-C671-4392-97B9-437AF137598A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8507-FB04-4BEC-B757-80467954ED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0211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A953C-C671-4392-97B9-437AF137598A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8507-FB04-4BEC-B757-80467954ED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082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A953C-C671-4392-97B9-437AF137598A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8507-FB04-4BEC-B757-80467954ED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8016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A953C-C671-4392-97B9-437AF137598A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D8507-FB04-4BEC-B757-80467954ED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2645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0020" y="250703"/>
            <a:ext cx="639733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116631" y="77887"/>
            <a:ext cx="64874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1200" b="1" i="1" dirty="0">
                <a:solidFill>
                  <a:srgbClr val="0000FF"/>
                </a:solidFill>
              </a:rPr>
              <a:t>We are exploring the question:</a:t>
            </a:r>
          </a:p>
          <a:p>
            <a:pPr lvl="0" algn="ctr"/>
            <a:r>
              <a:rPr lang="en-GB" sz="1200" i="1" dirty="0">
                <a:solidFill>
                  <a:srgbClr val="FF0000"/>
                </a:solidFill>
              </a:rPr>
              <a:t>Insert the question you are curious about</a:t>
            </a:r>
          </a:p>
          <a:p>
            <a:pPr lvl="0" algn="ctr"/>
            <a:r>
              <a:rPr lang="en-GB" sz="1200" b="1" dirty="0">
                <a:solidFill>
                  <a:srgbClr val="0000FF"/>
                </a:solidFill>
              </a:rPr>
              <a:t>With:</a:t>
            </a:r>
          </a:p>
          <a:p>
            <a:pPr lvl="0" algn="ctr"/>
            <a:r>
              <a:rPr lang="en-GB" sz="1200" i="1" dirty="0">
                <a:solidFill>
                  <a:srgbClr val="FF0000"/>
                </a:solidFill>
              </a:rPr>
              <a:t>Insert the name of person or people you are conducting the Empathy Journey with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60648" y="8316416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rgbClr val="0000FF"/>
                </a:solidFill>
              </a:rPr>
              <a:t>This is part of a process. Ideally you then go out and spend at least half a day in the stakeholder world and ask them these questions – or you invite them into an inquiry where you explore the questions together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81F209-3BB2-452E-A277-7B8F690718F4}"/>
              </a:ext>
            </a:extLst>
          </p:cNvPr>
          <p:cNvSpPr txBox="1"/>
          <p:nvPr/>
        </p:nvSpPr>
        <p:spPr>
          <a:xfrm>
            <a:off x="260648" y="1475656"/>
            <a:ext cx="2952328" cy="18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EA6C1E58-7DBA-47F6-B13F-5FFF1B3EBD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6234385"/>
              </p:ext>
            </p:extLst>
          </p:nvPr>
        </p:nvGraphicFramePr>
        <p:xfrm>
          <a:off x="548680" y="1038030"/>
          <a:ext cx="5760640" cy="59490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>
                  <a:extLst>
                    <a:ext uri="{9D8B030D-6E8A-4147-A177-3AD203B41FA5}">
                      <a16:colId xmlns:a16="http://schemas.microsoft.com/office/drawing/2014/main" val="170304902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1981881681"/>
                    </a:ext>
                  </a:extLst>
                </a:gridCol>
              </a:tblGrid>
              <a:tr h="1983009">
                <a:tc>
                  <a:txBody>
                    <a:bodyPr/>
                    <a:lstStyle/>
                    <a:p>
                      <a:r>
                        <a:rPr lang="en-GB" sz="1200" dirty="0"/>
                        <a:t>What do you think and feel about: </a:t>
                      </a:r>
                      <a:endParaRPr lang="en-GB" sz="1200" i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200" b="1" i="1" dirty="0">
                          <a:solidFill>
                            <a:srgbClr val="FF0000"/>
                          </a:solidFill>
                        </a:rPr>
                        <a:t>Insert from question</a:t>
                      </a:r>
                      <a:endParaRPr lang="en-GB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Who helps you to feel you to:</a:t>
                      </a:r>
                    </a:p>
                    <a:p>
                      <a:r>
                        <a:rPr lang="en-GB" sz="1200" b="1" i="1" dirty="0">
                          <a:solidFill>
                            <a:srgbClr val="FF0000"/>
                          </a:solidFill>
                        </a:rPr>
                        <a:t>Insert from question</a:t>
                      </a:r>
                      <a:endParaRPr lang="en-GB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8561629"/>
                  </a:ext>
                </a:extLst>
              </a:tr>
              <a:tr h="19830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rgbClr val="0070C0"/>
                          </a:solidFill>
                        </a:rPr>
                        <a:t>When </a:t>
                      </a:r>
                      <a:r>
                        <a:rPr lang="en-GB" sz="1200" b="1" i="1" dirty="0">
                          <a:solidFill>
                            <a:srgbClr val="FF0000"/>
                          </a:solidFill>
                        </a:rPr>
                        <a:t>Insert from question</a:t>
                      </a:r>
                      <a:r>
                        <a:rPr lang="en-GB" sz="1200" b="1" i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GB" sz="1200" b="1" i="0" dirty="0">
                          <a:solidFill>
                            <a:srgbClr val="0070C0"/>
                          </a:solidFill>
                        </a:rPr>
                        <a:t>is good what’s the impact on you?</a:t>
                      </a:r>
                    </a:p>
                    <a:p>
                      <a:r>
                        <a:rPr lang="en-GB" sz="1200" b="1" dirty="0">
                          <a:solidFill>
                            <a:srgbClr val="0070C0"/>
                          </a:solidFill>
                        </a:rPr>
                        <a:t>                     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rgbClr val="0070C0"/>
                          </a:solidFill>
                        </a:rPr>
                        <a:t>When </a:t>
                      </a:r>
                      <a:r>
                        <a:rPr lang="en-GB" sz="1200" b="1" i="1" dirty="0">
                          <a:solidFill>
                            <a:srgbClr val="FF0000"/>
                          </a:solidFill>
                        </a:rPr>
                        <a:t>Insert from question</a:t>
                      </a:r>
                      <a:r>
                        <a:rPr lang="en-GB" sz="1200" b="1" i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GB" sz="1200" b="1" i="0" dirty="0">
                          <a:solidFill>
                            <a:srgbClr val="0070C0"/>
                          </a:solidFill>
                        </a:rPr>
                        <a:t>is not good what’s the impact on you?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5876738"/>
                  </a:ext>
                </a:extLst>
              </a:tr>
              <a:tr h="19830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rgbClr val="0070C0"/>
                          </a:solidFill>
                        </a:rPr>
                        <a:t>What have I learned from conducting this empathy journey?</a:t>
                      </a:r>
                    </a:p>
                    <a:p>
                      <a:r>
                        <a:rPr lang="en-GB" sz="1200" b="1" i="1" dirty="0">
                          <a:solidFill>
                            <a:srgbClr val="FF0000"/>
                          </a:solidFill>
                        </a:rPr>
                        <a:t>Reflections/themes and insights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rgbClr val="0070C0"/>
                          </a:solidFill>
                        </a:rPr>
                        <a:t>What does the business need to change?</a:t>
                      </a:r>
                    </a:p>
                    <a:p>
                      <a:r>
                        <a:rPr lang="en-GB" sz="1200" b="1" i="1" dirty="0">
                          <a:solidFill>
                            <a:srgbClr val="FF0000"/>
                          </a:solidFill>
                        </a:rPr>
                        <a:t>Small steps that could make a big difference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144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0530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ABD82A7353FB14A9970F9D3BAEC7E92" ma:contentTypeVersion="8" ma:contentTypeDescription="Create a new document." ma:contentTypeScope="" ma:versionID="c81dbe695bdca2b9263ce36a67b3e12f">
  <xsd:schema xmlns:xsd="http://www.w3.org/2001/XMLSchema" xmlns:xs="http://www.w3.org/2001/XMLSchema" xmlns:p="http://schemas.microsoft.com/office/2006/metadata/properties" xmlns:ns2="b55f1368-e87f-458b-9d88-f74fac15bbf5" targetNamespace="http://schemas.microsoft.com/office/2006/metadata/properties" ma:root="true" ma:fieldsID="357a2b3f99ff923360fcfe4337883a15" ns2:_="">
    <xsd:import namespace="b55f1368-e87f-458b-9d88-f74fac15bbf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Tag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5f1368-e87f-458b-9d88-f74fac15bb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1" nillable="true" ma:displayName="Location" ma:internalName="MediaServiceLocatio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D32D973-D05B-4D41-ABF3-E1DB0AA74DE1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b55f1368-e87f-458b-9d88-f74fac15bbf5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812A6F5-6D89-4A11-BF4C-45F5AB7B54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55f1368-e87f-458b-9d88-f74fac15bbf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A9EE18A-BF0A-460E-9DE6-F932D477799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150</Words>
  <Application>Microsoft Macintosh PowerPoint</Application>
  <PresentationFormat>On-screen Show (4:3)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Fiona Macneill</dc:creator>
  <cp:lastModifiedBy>Fiona MacNeill</cp:lastModifiedBy>
  <cp:revision>4</cp:revision>
  <dcterms:created xsi:type="dcterms:W3CDTF">2018-08-26T13:45:05Z</dcterms:created>
  <dcterms:modified xsi:type="dcterms:W3CDTF">2020-07-15T13:08:52Z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0x010100CABD82A7353FB14A9970F9D3BAEC7E92</vt:lpwstr>
  </property>
</Properties>
</file>