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1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howGuides="1">
      <p:cViewPr varScale="1">
        <p:scale>
          <a:sx n="124" d="100"/>
          <a:sy n="124" d="100"/>
        </p:scale>
        <p:origin x="54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B6B7D4-4586-0948-8966-FCF34353A8F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7A329-BD78-DF47-9011-DEEFF5BC8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866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D6ABC-B804-63AB-E500-0ACF1F6A3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878A9D-5460-281F-E96F-1499460B15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B65C0C-CDEF-4537-1CEC-EA9B76FFA7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4B598F-30FC-342A-B9F7-A6C878A061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E6A13-A02A-8349-B8B8-187E8FE383B9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2066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414B6-B81A-E969-8B7D-9C46D9594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803105-B3A9-C764-97A6-19C80340B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5D53F-1B2B-10C9-7A8C-70602EEC4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8718-0984-A547-8A5E-38757CB4922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E737A-6C32-21FB-F3BB-F4E5FAFC5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4EE72-4F9D-5CB5-B44A-2E15FDBDE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9E43-E230-EA45-B28C-C9A97F51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0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C8F12-F15F-1982-1B11-316947C8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B5427E-8C1D-C797-6F9C-5B60380031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BE11A-FEEA-46FC-EE14-823A2B1F1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8718-0984-A547-8A5E-38757CB4922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239F4-E1F6-BDA7-1155-F964F5D23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61A43-26A0-B90D-9615-0797931F2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9E43-E230-EA45-B28C-C9A97F51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8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F5914A-86C7-2C5E-E200-58D52BEBE8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EE6706-4EE4-F192-F376-FBDF39C94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AD57B-1383-FAB8-C5FA-932D461FD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8718-0984-A547-8A5E-38757CB4922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49A4B-D684-26AE-CF63-A3F96E839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5B7CA-A0A6-BE23-9425-F8E897C67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9E43-E230-EA45-B28C-C9A97F51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9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59654-6E51-CFB0-E713-CD61F03C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A7A09-BA2F-DB7D-8D65-BFCE4329B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92432-8896-1C20-8CE1-E4679EF7B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8718-0984-A547-8A5E-38757CB4922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34F7F-4C84-91AF-E97C-CF41EB49A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695BD-354F-A51F-BF3A-480DEEAE7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9E43-E230-EA45-B28C-C9A97F51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1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B2E12-7FD3-81FC-3702-F208AB30E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BCAEFC-5CC8-6CD7-484C-1BBB0775F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062C7-D0BE-9BDF-D73C-19449C147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8718-0984-A547-8A5E-38757CB4922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366FB-CAAB-3791-8B89-7D2E99787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EF447-D640-BDB1-7318-0057B5CBD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9E43-E230-EA45-B28C-C9A97F51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1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A87D9-5B6A-23C9-A4CC-5F32D996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1EBEB-88F5-3316-F914-D36C1C08E7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35D025-B2DF-A4FA-1B54-ADED91CB63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6F7655-E7F8-1B2B-7366-A30A56622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8718-0984-A547-8A5E-38757CB4922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619D11-D02B-017D-38C4-0F357F849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71714D-4A2C-A604-D71C-B5C9EB958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9E43-E230-EA45-B28C-C9A97F51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49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709DF-0787-A3AC-C2B7-FEFCC44D5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D8799-5569-C858-8E9E-A046282FF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2382ED-4789-5784-0560-0594F6EFBD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711F82-898A-9E19-AFB4-AFA2757048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B13F37-C49A-E5D5-DFD9-BE40B7CC0D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3A8AAE-67C0-3A8F-2C26-15008207D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8718-0984-A547-8A5E-38757CB4922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739DC3-DE64-B212-B5DF-F00ED33AB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EB8594-39CD-FAF7-E8FB-CB099C82D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9E43-E230-EA45-B28C-C9A97F51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97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B0671-9B1B-8C55-6520-C3F6C7BC6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F381EC-0F16-16EE-6FE1-8FA8BCB29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8718-0984-A547-8A5E-38757CB4922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071CA1-2D5F-7884-67BF-4F3C8E31F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732E0A-047D-EC3F-7F17-3026C33C9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9E43-E230-EA45-B28C-C9A97F51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9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3B4EC8-A0B4-92C0-671C-DC8D5CF20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8718-0984-A547-8A5E-38757CB4922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FD1ABD-DFDF-F9D4-2180-C94A2EE53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CB1D36-0A33-8D79-33AC-57A9C835C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9E43-E230-EA45-B28C-C9A97F51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02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07EE6-D034-1FF6-437A-63ECB4DDA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BAA8D-807B-35C3-5599-E62EDEE8C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7B432-596E-0FCE-B73F-0F45FC271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46738B-EB42-5066-002C-721C136EE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8718-0984-A547-8A5E-38757CB4922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3287C-974B-6C6D-6A65-C7B67AA4D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A5C09-BFE1-EB49-876B-1555009E8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9E43-E230-EA45-B28C-C9A97F51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5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ABC46-0978-C426-5BD0-EC5BA509C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231178-C285-496C-A941-6D778BC457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C0B1E4-DEC5-4961-9BA2-52245850C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BA01EB-AD87-CBC1-88A6-1B2364343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8718-0984-A547-8A5E-38757CB4922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841D6-7071-8D02-F45F-271EAA5A7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147E78-960E-4482-D3A8-486B7BEF9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9E43-E230-EA45-B28C-C9A97F51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77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A24A5C-62FF-3AC1-28FE-A9F931E2B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A30F1-FA88-1D0D-6802-E2A351CE8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69629-B537-404B-BF72-9E71BF3B76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0D8718-0984-A547-8A5E-38757CB4922D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99E5EE-E0BD-1EDF-7419-1DF4CD528C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C58B3-8C2C-BEB1-09A5-218135627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409E43-E230-EA45-B28C-C9A97F51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8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BF7C5B-C15C-BDDE-656A-AF05ABB62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8DCC04-29BD-7A0F-4600-7A01513DAFE4}"/>
              </a:ext>
            </a:extLst>
          </p:cNvPr>
          <p:cNvSpPr txBox="1"/>
          <p:nvPr/>
        </p:nvSpPr>
        <p:spPr>
          <a:xfrm>
            <a:off x="1524000" y="-12729"/>
            <a:ext cx="9144000" cy="546945"/>
          </a:xfrm>
          <a:prstGeom prst="rect">
            <a:avLst/>
          </a:prstGeom>
          <a:solidFill>
            <a:srgbClr val="00919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954" b="1" dirty="0">
                <a:solidFill>
                  <a:schemeClr val="bg1"/>
                </a:solidFill>
                <a:latin typeface="Caflisch Script Pro Regular" panose="020F0503020208020904" pitchFamily="34" charset="77"/>
              </a:rPr>
              <a:t>Family of Origin: Invisible Influences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D92AC9-AB9D-996E-3ADA-5109F165BA4B}"/>
              </a:ext>
            </a:extLst>
          </p:cNvPr>
          <p:cNvSpPr txBox="1"/>
          <p:nvPr/>
        </p:nvSpPr>
        <p:spPr>
          <a:xfrm>
            <a:off x="1524002" y="810267"/>
            <a:ext cx="9143999" cy="5773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46" b="1" dirty="0">
                <a:solidFill>
                  <a:srgbClr val="0091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role you play in your family of origin tends to be one you fall into easily at work, these </a:t>
            </a:r>
            <a:r>
              <a:rPr lang="en-GB" sz="1846" b="1" dirty="0">
                <a:latin typeface="Calibri" panose="020F0502020204030204" pitchFamily="34" charset="0"/>
                <a:cs typeface="Calibri" panose="020F0502020204030204" pitchFamily="34" charset="0"/>
              </a:rPr>
              <a:t>drive behaviour </a:t>
            </a:r>
            <a:r>
              <a:rPr lang="en-GB" sz="1846" b="1" dirty="0">
                <a:solidFill>
                  <a:srgbClr val="0091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both positively and negatively, especially in high stakes situations.</a:t>
            </a:r>
          </a:p>
          <a:p>
            <a:pPr algn="ctr"/>
            <a:endParaRPr lang="en-GB" sz="1108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846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VALUES AND BELIEFS</a:t>
            </a:r>
          </a:p>
          <a:p>
            <a:pPr algn="ctr"/>
            <a:r>
              <a:rPr lang="en-GB" sz="1846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do handed down values impact your behaviour?</a:t>
            </a:r>
          </a:p>
          <a:p>
            <a:pPr algn="ctr"/>
            <a:endParaRPr lang="en-GB" sz="1108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846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ROLES</a:t>
            </a:r>
          </a:p>
          <a:p>
            <a:pPr algn="ctr"/>
            <a:r>
              <a:rPr lang="en-GB" sz="1846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Fixer, listener, leader, follower, position in line – how do these impact your behaviour now?</a:t>
            </a:r>
          </a:p>
          <a:p>
            <a:pPr algn="ctr"/>
            <a:endParaRPr lang="en-GB" sz="1108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846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SECRETS</a:t>
            </a:r>
          </a:p>
          <a:p>
            <a:pPr algn="ctr"/>
            <a:r>
              <a:rPr lang="en-GB" sz="1846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was it ok to voice and not to voice- how does this impact your assertiveness?</a:t>
            </a:r>
          </a:p>
          <a:p>
            <a:pPr algn="ctr"/>
            <a:endParaRPr lang="en-GB" sz="1108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846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BOUNDARIES</a:t>
            </a:r>
          </a:p>
          <a:p>
            <a:pPr algn="ctr"/>
            <a:r>
              <a:rPr lang="en-GB" sz="1846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were acceptable and unacceptable behaviours- and how does this impact your judgement as a leader?</a:t>
            </a:r>
          </a:p>
          <a:p>
            <a:pPr algn="ctr"/>
            <a:endParaRPr lang="en-GB" sz="1108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846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TRIANGLES especially the DRAMA TRIANGLE</a:t>
            </a:r>
          </a:p>
          <a:p>
            <a:pPr algn="ctr"/>
            <a:r>
              <a:rPr lang="en-GB" sz="1846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Complexity of relationships and patterns – who played off against who- and who got the blame?</a:t>
            </a:r>
          </a:p>
          <a:p>
            <a:pPr algn="ctr"/>
            <a:endParaRPr lang="en-GB" sz="1846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846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EXPECTATIONS AND MASTERY</a:t>
            </a:r>
            <a:endParaRPr lang="en-GB" sz="923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846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were the expectations? How do these ‘requirements’ from childhood still show up?</a:t>
            </a:r>
            <a:endParaRPr lang="en-GB" sz="2215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1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Macintosh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Caflisch Script Pro Regular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MacNeill</dc:creator>
  <cp:lastModifiedBy>Fiona MacNeill</cp:lastModifiedBy>
  <cp:revision>1</cp:revision>
  <dcterms:created xsi:type="dcterms:W3CDTF">2024-02-13T16:45:54Z</dcterms:created>
  <dcterms:modified xsi:type="dcterms:W3CDTF">2024-02-13T16:46:30Z</dcterms:modified>
</cp:coreProperties>
</file>