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4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4891F-32A7-8D42-BAD3-34E295FC15E3}" v="1" dt="2024-12-12T12:02:24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howGuides="1"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Paton" userId="1ebc8507-c5ff-49d3-ad04-6f2dc85dc99e" providerId="ADAL" clId="{F2362C32-19CB-4092-9A40-7E93B524AC79}"/>
    <pc:docChg chg="custSel modSld">
      <pc:chgData name="Wilma Paton" userId="1ebc8507-c5ff-49d3-ad04-6f2dc85dc99e" providerId="ADAL" clId="{F2362C32-19CB-4092-9A40-7E93B524AC79}" dt="2024-11-05T19:50:44.393" v="171" actId="207"/>
      <pc:docMkLst>
        <pc:docMk/>
      </pc:docMkLst>
      <pc:sldChg chg="modSp mod">
        <pc:chgData name="Wilma Paton" userId="1ebc8507-c5ff-49d3-ad04-6f2dc85dc99e" providerId="ADAL" clId="{F2362C32-19CB-4092-9A40-7E93B524AC79}" dt="2024-11-05T19:43:54.807" v="1" actId="20577"/>
        <pc:sldMkLst>
          <pc:docMk/>
          <pc:sldMk cId="729516951" sldId="256"/>
        </pc:sldMkLst>
        <pc:spChg chg="mod">
          <ac:chgData name="Wilma Paton" userId="1ebc8507-c5ff-49d3-ad04-6f2dc85dc99e" providerId="ADAL" clId="{F2362C32-19CB-4092-9A40-7E93B524AC79}" dt="2024-11-05T19:43:54.807" v="1" actId="20577"/>
          <ac:spMkLst>
            <pc:docMk/>
            <pc:sldMk cId="729516951" sldId="256"/>
            <ac:spMk id="5" creationId="{9CF91E36-D669-DE78-AFFD-4F6E8B929A59}"/>
          </ac:spMkLst>
        </pc:spChg>
      </pc:sldChg>
      <pc:sldChg chg="modSp mod">
        <pc:chgData name="Wilma Paton" userId="1ebc8507-c5ff-49d3-ad04-6f2dc85dc99e" providerId="ADAL" clId="{F2362C32-19CB-4092-9A40-7E93B524AC79}" dt="2024-11-05T19:49:25.170" v="86" actId="207"/>
        <pc:sldMkLst>
          <pc:docMk/>
          <pc:sldMk cId="4209142768" sldId="263"/>
        </pc:sldMkLst>
        <pc:spChg chg="mod">
          <ac:chgData name="Wilma Paton" userId="1ebc8507-c5ff-49d3-ad04-6f2dc85dc99e" providerId="ADAL" clId="{F2362C32-19CB-4092-9A40-7E93B524AC79}" dt="2024-11-05T19:49:25.170" v="86" actId="207"/>
          <ac:spMkLst>
            <pc:docMk/>
            <pc:sldMk cId="4209142768" sldId="263"/>
            <ac:spMk id="2" creationId="{E9DF8D45-653D-500D-D225-2F56FD8FA6A1}"/>
          </ac:spMkLst>
        </pc:spChg>
      </pc:sldChg>
      <pc:sldChg chg="modSp mod">
        <pc:chgData name="Wilma Paton" userId="1ebc8507-c5ff-49d3-ad04-6f2dc85dc99e" providerId="ADAL" clId="{F2362C32-19CB-4092-9A40-7E93B524AC79}" dt="2024-11-05T19:50:44.393" v="171" actId="207"/>
        <pc:sldMkLst>
          <pc:docMk/>
          <pc:sldMk cId="3943710614" sldId="264"/>
        </pc:sldMkLst>
        <pc:spChg chg="mod">
          <ac:chgData name="Wilma Paton" userId="1ebc8507-c5ff-49d3-ad04-6f2dc85dc99e" providerId="ADAL" clId="{F2362C32-19CB-4092-9A40-7E93B524AC79}" dt="2024-11-05T19:50:44.393" v="171" actId="207"/>
          <ac:spMkLst>
            <pc:docMk/>
            <pc:sldMk cId="3943710614" sldId="264"/>
            <ac:spMk id="2" creationId="{E9DF8D45-653D-500D-D225-2F56FD8FA6A1}"/>
          </ac:spMkLst>
        </pc:spChg>
      </pc:sldChg>
    </pc:docChg>
  </pc:docChgLst>
  <pc:docChgLst>
    <pc:chgData name="Fiona MacNeill" userId="83660d8f-3486-48f3-9840-8946400103cf" providerId="ADAL" clId="{FB44891F-32A7-8D42-BAD3-34E295FC15E3}"/>
    <pc:docChg chg="custSel addSld modSld sldOrd">
      <pc:chgData name="Fiona MacNeill" userId="83660d8f-3486-48f3-9840-8946400103cf" providerId="ADAL" clId="{FB44891F-32A7-8D42-BAD3-34E295FC15E3}" dt="2024-12-12T18:00:18.529" v="743" actId="20577"/>
      <pc:docMkLst>
        <pc:docMk/>
      </pc:docMkLst>
      <pc:sldChg chg="modSp mod">
        <pc:chgData name="Fiona MacNeill" userId="83660d8f-3486-48f3-9840-8946400103cf" providerId="ADAL" clId="{FB44891F-32A7-8D42-BAD3-34E295FC15E3}" dt="2024-12-12T11:46:08.373" v="4" actId="20577"/>
        <pc:sldMkLst>
          <pc:docMk/>
          <pc:sldMk cId="557033165" sldId="261"/>
        </pc:sldMkLst>
        <pc:spChg chg="mod">
          <ac:chgData name="Fiona MacNeill" userId="83660d8f-3486-48f3-9840-8946400103cf" providerId="ADAL" clId="{FB44891F-32A7-8D42-BAD3-34E295FC15E3}" dt="2024-12-12T11:46:08.373" v="4" actId="20577"/>
          <ac:spMkLst>
            <pc:docMk/>
            <pc:sldMk cId="557033165" sldId="261"/>
            <ac:spMk id="7" creationId="{D6369029-D817-C2A5-5DBD-AAF03C964F36}"/>
          </ac:spMkLst>
        </pc:spChg>
      </pc:sldChg>
      <pc:sldChg chg="modSp mod">
        <pc:chgData name="Fiona MacNeill" userId="83660d8f-3486-48f3-9840-8946400103cf" providerId="ADAL" clId="{FB44891F-32A7-8D42-BAD3-34E295FC15E3}" dt="2024-12-12T11:46:24.378" v="6" actId="20577"/>
        <pc:sldMkLst>
          <pc:docMk/>
          <pc:sldMk cId="2299122359" sldId="262"/>
        </pc:sldMkLst>
        <pc:spChg chg="mod">
          <ac:chgData name="Fiona MacNeill" userId="83660d8f-3486-48f3-9840-8946400103cf" providerId="ADAL" clId="{FB44891F-32A7-8D42-BAD3-34E295FC15E3}" dt="2024-12-12T11:46:24.378" v="6" actId="20577"/>
          <ac:spMkLst>
            <pc:docMk/>
            <pc:sldMk cId="2299122359" sldId="262"/>
            <ac:spMk id="3" creationId="{1B2C612F-AFE3-791C-87BB-DEE11537B00E}"/>
          </ac:spMkLst>
        </pc:spChg>
      </pc:sldChg>
      <pc:sldChg chg="modSp mod">
        <pc:chgData name="Fiona MacNeill" userId="83660d8f-3486-48f3-9840-8946400103cf" providerId="ADAL" clId="{FB44891F-32A7-8D42-BAD3-34E295FC15E3}" dt="2024-12-12T11:47:02.890" v="10" actId="122"/>
        <pc:sldMkLst>
          <pc:docMk/>
          <pc:sldMk cId="4209142768" sldId="263"/>
        </pc:sldMkLst>
        <pc:spChg chg="mod">
          <ac:chgData name="Fiona MacNeill" userId="83660d8f-3486-48f3-9840-8946400103cf" providerId="ADAL" clId="{FB44891F-32A7-8D42-BAD3-34E295FC15E3}" dt="2024-12-12T11:47:02.890" v="10" actId="122"/>
          <ac:spMkLst>
            <pc:docMk/>
            <pc:sldMk cId="4209142768" sldId="263"/>
            <ac:spMk id="2" creationId="{E9DF8D45-653D-500D-D225-2F56FD8FA6A1}"/>
          </ac:spMkLst>
        </pc:spChg>
      </pc:sldChg>
      <pc:sldChg chg="modSp mod">
        <pc:chgData name="Fiona MacNeill" userId="83660d8f-3486-48f3-9840-8946400103cf" providerId="ADAL" clId="{FB44891F-32A7-8D42-BAD3-34E295FC15E3}" dt="2024-12-12T13:37:23.908" v="297" actId="207"/>
        <pc:sldMkLst>
          <pc:docMk/>
          <pc:sldMk cId="3943710614" sldId="264"/>
        </pc:sldMkLst>
        <pc:spChg chg="mod">
          <ac:chgData name="Fiona MacNeill" userId="83660d8f-3486-48f3-9840-8946400103cf" providerId="ADAL" clId="{FB44891F-32A7-8D42-BAD3-34E295FC15E3}" dt="2024-12-12T13:37:23.908" v="297" actId="207"/>
          <ac:spMkLst>
            <pc:docMk/>
            <pc:sldMk cId="3943710614" sldId="264"/>
            <ac:spMk id="2" creationId="{E9DF8D45-653D-500D-D225-2F56FD8FA6A1}"/>
          </ac:spMkLst>
        </pc:spChg>
      </pc:sldChg>
      <pc:sldChg chg="addSp delSp modSp add mod">
        <pc:chgData name="Fiona MacNeill" userId="83660d8f-3486-48f3-9840-8946400103cf" providerId="ADAL" clId="{FB44891F-32A7-8D42-BAD3-34E295FC15E3}" dt="2024-12-12T12:02:31.845" v="32" actId="1036"/>
        <pc:sldMkLst>
          <pc:docMk/>
          <pc:sldMk cId="81917653" sldId="265"/>
        </pc:sldMkLst>
        <pc:spChg chg="del">
          <ac:chgData name="Fiona MacNeill" userId="83660d8f-3486-48f3-9840-8946400103cf" providerId="ADAL" clId="{FB44891F-32A7-8D42-BAD3-34E295FC15E3}" dt="2024-12-12T12:00:57.880" v="12" actId="478"/>
          <ac:spMkLst>
            <pc:docMk/>
            <pc:sldMk cId="81917653" sldId="265"/>
            <ac:spMk id="2" creationId="{2C65B380-3957-F94A-502B-DFDE57D9F992}"/>
          </ac:spMkLst>
        </pc:spChg>
        <pc:picChg chg="add mod">
          <ac:chgData name="Fiona MacNeill" userId="83660d8f-3486-48f3-9840-8946400103cf" providerId="ADAL" clId="{FB44891F-32A7-8D42-BAD3-34E295FC15E3}" dt="2024-12-12T12:02:31.845" v="32" actId="1036"/>
          <ac:picMkLst>
            <pc:docMk/>
            <pc:sldMk cId="81917653" sldId="265"/>
            <ac:picMk id="3" creationId="{53E86DD6-005D-431D-3875-6C685D11E2DF}"/>
          </ac:picMkLst>
        </pc:picChg>
      </pc:sldChg>
      <pc:sldChg chg="addSp delSp modSp add mod ord">
        <pc:chgData name="Fiona MacNeill" userId="83660d8f-3486-48f3-9840-8946400103cf" providerId="ADAL" clId="{FB44891F-32A7-8D42-BAD3-34E295FC15E3}" dt="2024-12-12T17:59:27.921" v="709" actId="20577"/>
        <pc:sldMkLst>
          <pc:docMk/>
          <pc:sldMk cId="519590592" sldId="266"/>
        </pc:sldMkLst>
        <pc:spChg chg="del mod">
          <ac:chgData name="Fiona MacNeill" userId="83660d8f-3486-48f3-9840-8946400103cf" providerId="ADAL" clId="{FB44891F-32A7-8D42-BAD3-34E295FC15E3}" dt="2024-12-12T12:04:46.999" v="35" actId="478"/>
          <ac:spMkLst>
            <pc:docMk/>
            <pc:sldMk cId="519590592" sldId="266"/>
            <ac:spMk id="2" creationId="{8873FC16-D5AB-137B-CBA4-C81DA26DC230}"/>
          </ac:spMkLst>
        </pc:spChg>
        <pc:spChg chg="add mod">
          <ac:chgData name="Fiona MacNeill" userId="83660d8f-3486-48f3-9840-8946400103cf" providerId="ADAL" clId="{FB44891F-32A7-8D42-BAD3-34E295FC15E3}" dt="2024-12-12T17:59:27.921" v="709" actId="20577"/>
          <ac:spMkLst>
            <pc:docMk/>
            <pc:sldMk cId="519590592" sldId="266"/>
            <ac:spMk id="4" creationId="{98CFD56F-9412-4E37-5210-B90D85B2EA41}"/>
          </ac:spMkLst>
        </pc:spChg>
      </pc:sldChg>
      <pc:sldChg chg="add">
        <pc:chgData name="Fiona MacNeill" userId="83660d8f-3486-48f3-9840-8946400103cf" providerId="ADAL" clId="{FB44891F-32A7-8D42-BAD3-34E295FC15E3}" dt="2024-12-12T13:36:00.826" v="124" actId="2890"/>
        <pc:sldMkLst>
          <pc:docMk/>
          <pc:sldMk cId="328599471" sldId="267"/>
        </pc:sldMkLst>
      </pc:sldChg>
      <pc:sldChg chg="modSp add mod">
        <pc:chgData name="Fiona MacNeill" userId="83660d8f-3486-48f3-9840-8946400103cf" providerId="ADAL" clId="{FB44891F-32A7-8D42-BAD3-34E295FC15E3}" dt="2024-12-12T18:00:18.529" v="743" actId="20577"/>
        <pc:sldMkLst>
          <pc:docMk/>
          <pc:sldMk cId="703690279" sldId="268"/>
        </pc:sldMkLst>
        <pc:spChg chg="mod">
          <ac:chgData name="Fiona MacNeill" userId="83660d8f-3486-48f3-9840-8946400103cf" providerId="ADAL" clId="{FB44891F-32A7-8D42-BAD3-34E295FC15E3}" dt="2024-12-12T18:00:18.529" v="743" actId="20577"/>
          <ac:spMkLst>
            <pc:docMk/>
            <pc:sldMk cId="703690279" sldId="268"/>
            <ac:spMk id="2" creationId="{BDD03ED0-BEEB-1E5B-FCED-A916F09B77DF}"/>
          </ac:spMkLst>
        </pc:spChg>
      </pc:sldChg>
    </pc:docChg>
  </pc:docChgLst>
  <pc:docChgLst>
    <pc:chgData name="David Gillespie" userId="d822ac8d-65d6-4566-b917-7d78d9c8e4c4" providerId="ADAL" clId="{AC0B3DEB-FE27-4961-BB19-BFA1FBC08A88}"/>
    <pc:docChg chg="modSld">
      <pc:chgData name="David Gillespie" userId="d822ac8d-65d6-4566-b917-7d78d9c8e4c4" providerId="ADAL" clId="{AC0B3DEB-FE27-4961-BB19-BFA1FBC08A88}" dt="2024-10-21T13:05:36.020" v="13" actId="20577"/>
      <pc:docMkLst>
        <pc:docMk/>
      </pc:docMkLst>
      <pc:sldChg chg="modSp mod">
        <pc:chgData name="David Gillespie" userId="d822ac8d-65d6-4566-b917-7d78d9c8e4c4" providerId="ADAL" clId="{AC0B3DEB-FE27-4961-BB19-BFA1FBC08A88}" dt="2024-10-21T13:05:36.020" v="13" actId="20577"/>
        <pc:sldMkLst>
          <pc:docMk/>
          <pc:sldMk cId="2299122359" sldId="262"/>
        </pc:sldMkLst>
        <pc:spChg chg="mod">
          <ac:chgData name="David Gillespie" userId="d822ac8d-65d6-4566-b917-7d78d9c8e4c4" providerId="ADAL" clId="{AC0B3DEB-FE27-4961-BB19-BFA1FBC08A88}" dt="2024-10-21T13:05:36.020" v="13" actId="20577"/>
          <ac:spMkLst>
            <pc:docMk/>
            <pc:sldMk cId="2299122359" sldId="262"/>
            <ac:spMk id="3" creationId="{1B2C612F-AFE3-791C-87BB-DEE11537B00E}"/>
          </ac:spMkLst>
        </pc:spChg>
      </pc:sldChg>
    </pc:docChg>
  </pc:docChgLst>
  <pc:docChgLst>
    <pc:chgData name="Fiona MacNeill" userId="83660d8f-3486-48f3-9840-8946400103cf" providerId="ADAL" clId="{E2CDE4E9-A786-5149-9A15-A90C8A125B20}"/>
    <pc:docChg chg="modSld">
      <pc:chgData name="Fiona MacNeill" userId="83660d8f-3486-48f3-9840-8946400103cf" providerId="ADAL" clId="{E2CDE4E9-A786-5149-9A15-A90C8A125B20}" dt="2024-09-23T13:14:50.625" v="1"/>
      <pc:docMkLst>
        <pc:docMk/>
      </pc:docMkLst>
      <pc:sldChg chg="modSp mod">
        <pc:chgData name="Fiona MacNeill" userId="83660d8f-3486-48f3-9840-8946400103cf" providerId="ADAL" clId="{E2CDE4E9-A786-5149-9A15-A90C8A125B20}" dt="2024-09-23T13:14:50.625" v="1"/>
        <pc:sldMkLst>
          <pc:docMk/>
          <pc:sldMk cId="2299122359" sldId="262"/>
        </pc:sldMkLst>
        <pc:spChg chg="mod">
          <ac:chgData name="Fiona MacNeill" userId="83660d8f-3486-48f3-9840-8946400103cf" providerId="ADAL" clId="{E2CDE4E9-A786-5149-9A15-A90C8A125B20}" dt="2024-09-23T13:14:50.625" v="1"/>
          <ac:spMkLst>
            <pc:docMk/>
            <pc:sldMk cId="2299122359" sldId="262"/>
            <ac:spMk id="3" creationId="{1B2C612F-AFE3-791C-87BB-DEE11537B0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121185" y="5424289"/>
            <a:ext cx="8901628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3 SESSION 4</a:t>
            </a:r>
          </a:p>
          <a:p>
            <a:pPr algn="ctr"/>
            <a:r>
              <a:rPr lang="en-GB" sz="20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PERSONAL RECOVERY STORY AND RECEIVE FEEDBACK ON IMPACT</a:t>
            </a:r>
            <a:endParaRPr lang="en-GB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FD7F83D1-FF4C-41AA-923B-CD8B93B2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3527D-22AB-4452-7AFF-37715BAC7451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69029-D817-C2A5-5DBD-AAF03C964F36}"/>
              </a:ext>
            </a:extLst>
          </p:cNvPr>
          <p:cNvSpPr txBox="1"/>
          <p:nvPr/>
        </p:nvSpPr>
        <p:spPr>
          <a:xfrm>
            <a:off x="308472" y="727115"/>
            <a:ext cx="8571123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Learning Intentions</a:t>
            </a:r>
          </a:p>
          <a:p>
            <a:pPr algn="ctr"/>
            <a:endParaRPr lang="en-GB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core behaviours that produce an empowering and safe learning environment.</a:t>
            </a:r>
            <a:endParaRPr lang="en-GB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200" b="1" kern="100" dirty="0">
                <a:solidFill>
                  <a:srgbClr val="0091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your personal recovery story using the guidelines provided.</a:t>
            </a:r>
            <a:endParaRPr lang="en-GB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2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 check that your personal recovery story has the potential to inspire others.</a:t>
            </a:r>
            <a:endParaRPr lang="en-GB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personal recovery story with a view to inspire others.</a:t>
            </a:r>
            <a:endParaRPr lang="en-GB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200" b="1" kern="100" dirty="0">
                <a:solidFill>
                  <a:srgbClr val="0091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listening to a personal recovery story and offer encouragement on impact.</a:t>
            </a:r>
            <a:endParaRPr lang="en-GB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2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plan to develop the personal recovery story based on feedback.</a:t>
            </a:r>
          </a:p>
        </p:txBody>
      </p:sp>
    </p:spTree>
    <p:extLst>
      <p:ext uri="{BB962C8B-B14F-4D97-AF65-F5344CB8AC3E}">
        <p14:creationId xmlns:p14="http://schemas.microsoft.com/office/powerpoint/2010/main" val="55703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FD7F83D1-FF4C-41AA-923B-CD8B93B2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3527D-22AB-4452-7AFF-37715BAC7451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C612F-AFE3-791C-87BB-DEE11537B00E}"/>
              </a:ext>
            </a:extLst>
          </p:cNvPr>
          <p:cNvSpPr txBox="1"/>
          <p:nvPr/>
        </p:nvSpPr>
        <p:spPr>
          <a:xfrm>
            <a:off x="0" y="793213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rgbClr val="009193"/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rgbClr val="009193"/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b="1" i="1" dirty="0">
                <a:solidFill>
                  <a:srgbClr val="009193"/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rgbClr val="009193"/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FD7F83D1-FF4C-41AA-923B-CD8B93B2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3527D-22AB-4452-7AFF-37715BAC7451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F8D45-653D-500D-D225-2F56FD8FA6A1}"/>
              </a:ext>
            </a:extLst>
          </p:cNvPr>
          <p:cNvSpPr txBox="1"/>
          <p:nvPr/>
        </p:nvSpPr>
        <p:spPr>
          <a:xfrm>
            <a:off x="253389" y="892366"/>
            <a:ext cx="8604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one word describes the learning from writing your recovery story?</a:t>
            </a:r>
            <a:endParaRPr lang="en-GB" sz="2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B50A-560F-2965-21F5-F906C544A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8FBC1913-5AE1-7ABA-E820-EF614453EA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BF3ADB-2570-02E6-A3D4-BE0208E22B84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86DD6-005D-431D-3875-6C685D11E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7" y="997193"/>
            <a:ext cx="8107045" cy="56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8BB9-0F62-00F1-09D3-87F423D2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2C63C9EE-B69B-964D-5553-8F206F81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7C2C6-4F45-36EC-26EB-6C55D9E4E544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FD56F-9412-4E37-5210-B90D85B2EA41}"/>
              </a:ext>
            </a:extLst>
          </p:cNvPr>
          <p:cNvSpPr txBox="1"/>
          <p:nvPr/>
        </p:nvSpPr>
        <p:spPr>
          <a:xfrm>
            <a:off x="231354" y="842224"/>
            <a:ext cx="870332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586865" algn="l"/>
              </a:tabLst>
            </a:pPr>
            <a:r>
              <a:rPr lang="en-GB" sz="20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AND IMPACT</a:t>
            </a:r>
            <a:endParaRPr lang="en-GB" sz="2000" kern="1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Remember peer support is a mutual relationship – walking alongside, learning from each other – your story will not have all the answers. It is part of the peer relationship not the whole thing.</a:t>
            </a: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satisfied that the story reflects what you want to say, in the context of using your experience intentionally to support others in a peer relationship?</a:t>
            </a:r>
            <a:endParaRPr lang="en-GB" sz="1800" b="1" kern="1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comfortable with the level of personal disclosure (not over familiar, or over emotional)?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you checked your story contains positive and encouraging language?</a:t>
            </a:r>
            <a:endParaRPr lang="en-GB" sz="1800" b="1" kern="1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you checked that your story, as best you can, is unlikely to adversely trigger others?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satisfied that your story would inspire others through the sharing of strategies and support?</a:t>
            </a:r>
            <a:endParaRPr lang="en-GB" sz="1800" b="1" kern="1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586865" algn="l"/>
              </a:tabLst>
            </a:pPr>
            <a:r>
              <a:rPr lang="en-GB" sz="18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FD7F83D1-FF4C-41AA-923B-CD8B93B2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3527D-22AB-4452-7AFF-37715BAC7451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F8D45-653D-500D-D225-2F56FD8FA6A1}"/>
              </a:ext>
            </a:extLst>
          </p:cNvPr>
          <p:cNvSpPr txBox="1"/>
          <p:nvPr/>
        </p:nvSpPr>
        <p:spPr>
          <a:xfrm>
            <a:off x="253389" y="892366"/>
            <a:ext cx="8604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Refining your Recovery Story</a:t>
            </a: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Take </a:t>
            </a:r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15 minutes </a:t>
            </a: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your own to reflect, edit and amend your Recovery Story, as you see fit in light of your learning on this session.</a:t>
            </a:r>
          </a:p>
        </p:txBody>
      </p:sp>
    </p:spTree>
    <p:extLst>
      <p:ext uri="{BB962C8B-B14F-4D97-AF65-F5344CB8AC3E}">
        <p14:creationId xmlns:p14="http://schemas.microsoft.com/office/powerpoint/2010/main" val="394371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DFD09-C051-3EC7-A3EC-69D4FF321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9563C813-E9A9-23FC-2287-7CE53E9B14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39573-7B89-0836-9CB7-45BFC964CC87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03ED0-BEEB-1E5B-FCED-A916F09B77DF}"/>
              </a:ext>
            </a:extLst>
          </p:cNvPr>
          <p:cNvSpPr txBox="1"/>
          <p:nvPr/>
        </p:nvSpPr>
        <p:spPr>
          <a:xfrm>
            <a:off x="253389" y="892366"/>
            <a:ext cx="8604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Sharing your Recovery Story</a:t>
            </a: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your pairs take </a:t>
            </a:r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 minutes </a:t>
            </a: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share your Recovery Story with your partner.</a:t>
            </a:r>
          </a:p>
          <a:p>
            <a:pPr algn="ctr"/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After the person has shared the other person gives feedback on two things they found inspiring and  one thing they think could be said in a different way to improve impact. </a:t>
            </a:r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5minutes.</a:t>
            </a:r>
          </a:p>
          <a:p>
            <a:pPr algn="ctr"/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Then swap over and repeat.</a:t>
            </a:r>
          </a:p>
          <a:p>
            <a:pPr algn="ctr"/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Remember the rules of feedback, clear, kind and based on evidence.</a:t>
            </a:r>
          </a:p>
          <a:p>
            <a:pPr algn="ctr"/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 minutes in total.</a:t>
            </a:r>
          </a:p>
        </p:txBody>
      </p:sp>
    </p:spTree>
    <p:extLst>
      <p:ext uri="{BB962C8B-B14F-4D97-AF65-F5344CB8AC3E}">
        <p14:creationId xmlns:p14="http://schemas.microsoft.com/office/powerpoint/2010/main" val="70369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8AF4-28CE-EA6B-E24C-1C12AC51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red outline&#10;&#10;Description automatically generated">
            <a:extLst>
              <a:ext uri="{FF2B5EF4-FFF2-40B4-BE49-F238E27FC236}">
                <a16:creationId xmlns:a16="http://schemas.microsoft.com/office/drawing/2014/main" id="{A40F2E38-F689-A989-080F-1C925FE018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029" y="826265"/>
            <a:ext cx="4417764" cy="441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9AFB0-CE44-2A06-1AC9-F8D3A21D14AE}"/>
              </a:ext>
            </a:extLst>
          </p:cNvPr>
          <p:cNvSpPr txBox="1"/>
          <p:nvPr/>
        </p:nvSpPr>
        <p:spPr>
          <a:xfrm>
            <a:off x="0" y="771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GB" sz="1800" b="1" i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CONCEPTS AND PRACTICE</a:t>
            </a:r>
          </a:p>
          <a:p>
            <a:pPr algn="ctr"/>
            <a:r>
              <a:rPr lang="en-GB" sz="1800" b="1" kern="100" dirty="0">
                <a:solidFill>
                  <a:srgbClr val="47D4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 to put peer knowledge and skills into practice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357A4-4AD5-517E-3CF5-8C37D64DDAF8}"/>
              </a:ext>
            </a:extLst>
          </p:cNvPr>
          <p:cNvSpPr txBox="1"/>
          <p:nvPr/>
        </p:nvSpPr>
        <p:spPr>
          <a:xfrm>
            <a:off x="253389" y="892366"/>
            <a:ext cx="8604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What’s been significant and surprising about your experience with us today?</a:t>
            </a:r>
          </a:p>
          <a:p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580</Words>
  <Application>Microsoft Macintosh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2024-12-12T18:00:18Z</dcterms:modified>
</cp:coreProperties>
</file>