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62" r:id="rId4"/>
    <p:sldId id="263" r:id="rId5"/>
    <p:sldId id="265" r:id="rId6"/>
    <p:sldId id="264"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3FD6E-3FCB-8747-B365-74C0693A6ED4}" v="8" dt="2024-12-11T13:33:18.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showGuides="1">
      <p:cViewPr varScale="1">
        <p:scale>
          <a:sx n="116" d="100"/>
          <a:sy n="116" d="100"/>
        </p:scale>
        <p:origin x="196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MacNeill" userId="83660d8f-3486-48f3-9840-8946400103cf" providerId="ADAL" clId="{3343FD6E-3FCB-8747-B365-74C0693A6ED4}"/>
    <pc:docChg chg="custSel addSld delSld modSld">
      <pc:chgData name="Fiona MacNeill" userId="83660d8f-3486-48f3-9840-8946400103cf" providerId="ADAL" clId="{3343FD6E-3FCB-8747-B365-74C0693A6ED4}" dt="2024-12-12T17:51:46.180" v="137" actId="20577"/>
      <pc:docMkLst>
        <pc:docMk/>
      </pc:docMkLst>
      <pc:sldChg chg="modSp mod">
        <pc:chgData name="Fiona MacNeill" userId="83660d8f-3486-48f3-9840-8946400103cf" providerId="ADAL" clId="{3343FD6E-3FCB-8747-B365-74C0693A6ED4}" dt="2024-12-11T13:26:02.646" v="1" actId="20577"/>
        <pc:sldMkLst>
          <pc:docMk/>
          <pc:sldMk cId="2299122359" sldId="262"/>
        </pc:sldMkLst>
        <pc:spChg chg="mod">
          <ac:chgData name="Fiona MacNeill" userId="83660d8f-3486-48f3-9840-8946400103cf" providerId="ADAL" clId="{3343FD6E-3FCB-8747-B365-74C0693A6ED4}" dt="2024-12-11T13:26:02.646" v="1" actId="20577"/>
          <ac:spMkLst>
            <pc:docMk/>
            <pc:sldMk cId="2299122359" sldId="262"/>
            <ac:spMk id="3" creationId="{1B2C612F-AFE3-791C-87BB-DEE11537B00E}"/>
          </ac:spMkLst>
        </pc:spChg>
      </pc:sldChg>
      <pc:sldChg chg="addSp delSp modSp mod">
        <pc:chgData name="Fiona MacNeill" userId="83660d8f-3486-48f3-9840-8946400103cf" providerId="ADAL" clId="{3343FD6E-3FCB-8747-B365-74C0693A6ED4}" dt="2024-12-11T13:33:18.904" v="73"/>
        <pc:sldMkLst>
          <pc:docMk/>
          <pc:sldMk cId="3943710614" sldId="264"/>
        </pc:sldMkLst>
        <pc:spChg chg="del mod">
          <ac:chgData name="Fiona MacNeill" userId="83660d8f-3486-48f3-9840-8946400103cf" providerId="ADAL" clId="{3343FD6E-3FCB-8747-B365-74C0693A6ED4}" dt="2024-12-11T13:31:50.857" v="63" actId="478"/>
          <ac:spMkLst>
            <pc:docMk/>
            <pc:sldMk cId="3943710614" sldId="264"/>
            <ac:spMk id="2" creationId="{E9DF8D45-653D-500D-D225-2F56FD8FA6A1}"/>
          </ac:spMkLst>
        </pc:spChg>
        <pc:graphicFrameChg chg="add mod">
          <ac:chgData name="Fiona MacNeill" userId="83660d8f-3486-48f3-9840-8946400103cf" providerId="ADAL" clId="{3343FD6E-3FCB-8747-B365-74C0693A6ED4}" dt="2024-12-11T13:33:03.778" v="71" actId="255"/>
          <ac:graphicFrameMkLst>
            <pc:docMk/>
            <pc:sldMk cId="3943710614" sldId="264"/>
            <ac:graphicFrameMk id="3" creationId="{45C1343C-4C30-86F8-DDB8-6618E65C534C}"/>
          </ac:graphicFrameMkLst>
        </pc:graphicFrameChg>
        <pc:graphicFrameChg chg="add mod">
          <ac:chgData name="Fiona MacNeill" userId="83660d8f-3486-48f3-9840-8946400103cf" providerId="ADAL" clId="{3343FD6E-3FCB-8747-B365-74C0693A6ED4}" dt="2024-12-11T13:33:18.904" v="73"/>
          <ac:graphicFrameMkLst>
            <pc:docMk/>
            <pc:sldMk cId="3943710614" sldId="264"/>
            <ac:graphicFrameMk id="4" creationId="{45C1343C-4C30-86F8-DDB8-6618E65C534C}"/>
          </ac:graphicFrameMkLst>
        </pc:graphicFrameChg>
      </pc:sldChg>
      <pc:sldChg chg="modSp add mod">
        <pc:chgData name="Fiona MacNeill" userId="83660d8f-3486-48f3-9840-8946400103cf" providerId="ADAL" clId="{3343FD6E-3FCB-8747-B365-74C0693A6ED4}" dt="2024-12-11T13:28:41.796" v="60" actId="20577"/>
        <pc:sldMkLst>
          <pc:docMk/>
          <pc:sldMk cId="2295126959" sldId="265"/>
        </pc:sldMkLst>
        <pc:spChg chg="mod">
          <ac:chgData name="Fiona MacNeill" userId="83660d8f-3486-48f3-9840-8946400103cf" providerId="ADAL" clId="{3343FD6E-3FCB-8747-B365-74C0693A6ED4}" dt="2024-12-11T13:28:41.796" v="60" actId="20577"/>
          <ac:spMkLst>
            <pc:docMk/>
            <pc:sldMk cId="2295126959" sldId="265"/>
            <ac:spMk id="2" creationId="{8B4A7342-151D-13F8-C4C2-9CE1545BC7AA}"/>
          </ac:spMkLst>
        </pc:spChg>
      </pc:sldChg>
      <pc:sldChg chg="modSp add mod">
        <pc:chgData name="Fiona MacNeill" userId="83660d8f-3486-48f3-9840-8946400103cf" providerId="ADAL" clId="{3343FD6E-3FCB-8747-B365-74C0693A6ED4}" dt="2024-12-12T17:51:46.180" v="137" actId="20577"/>
        <pc:sldMkLst>
          <pc:docMk/>
          <pc:sldMk cId="3536149350" sldId="266"/>
        </pc:sldMkLst>
        <pc:spChg chg="mod">
          <ac:chgData name="Fiona MacNeill" userId="83660d8f-3486-48f3-9840-8946400103cf" providerId="ADAL" clId="{3343FD6E-3FCB-8747-B365-74C0693A6ED4}" dt="2024-12-12T17:51:46.180" v="137" actId="20577"/>
          <ac:spMkLst>
            <pc:docMk/>
            <pc:sldMk cId="3536149350" sldId="266"/>
            <ac:spMk id="2" creationId="{B87FAF4E-76CE-6690-C948-219A244D3556}"/>
          </ac:spMkLst>
        </pc:spChg>
      </pc:sldChg>
      <pc:sldChg chg="add del">
        <pc:chgData name="Fiona MacNeill" userId="83660d8f-3486-48f3-9840-8946400103cf" providerId="ADAL" clId="{3343FD6E-3FCB-8747-B365-74C0693A6ED4}" dt="2024-12-11T13:53:50.166" v="75" actId="2696"/>
        <pc:sldMkLst>
          <pc:docMk/>
          <pc:sldMk cId="1722637708" sldId="267"/>
        </pc:sldMkLst>
      </pc:sldChg>
    </pc:docChg>
  </pc:docChgLst>
  <pc:docChgLst>
    <pc:chgData name="David Gillespie" userId="d822ac8d-65d6-4566-b917-7d78d9c8e4c4" providerId="ADAL" clId="{661D6FFE-DF66-4839-9F68-15976DA62736}"/>
    <pc:docChg chg="modSld">
      <pc:chgData name="David Gillespie" userId="d822ac8d-65d6-4566-b917-7d78d9c8e4c4" providerId="ADAL" clId="{661D6FFE-DF66-4839-9F68-15976DA62736}" dt="2024-10-21T13:05:09.158" v="15" actId="20577"/>
      <pc:docMkLst>
        <pc:docMk/>
      </pc:docMkLst>
      <pc:sldChg chg="modSp mod">
        <pc:chgData name="David Gillespie" userId="d822ac8d-65d6-4566-b917-7d78d9c8e4c4" providerId="ADAL" clId="{661D6FFE-DF66-4839-9F68-15976DA62736}" dt="2024-10-21T13:05:09.158" v="15" actId="20577"/>
        <pc:sldMkLst>
          <pc:docMk/>
          <pc:sldMk cId="2299122359" sldId="262"/>
        </pc:sldMkLst>
        <pc:spChg chg="mod">
          <ac:chgData name="David Gillespie" userId="d822ac8d-65d6-4566-b917-7d78d9c8e4c4" providerId="ADAL" clId="{661D6FFE-DF66-4839-9F68-15976DA62736}" dt="2024-10-21T13:05:09.158" v="15" actId="20577"/>
          <ac:spMkLst>
            <pc:docMk/>
            <pc:sldMk cId="2299122359" sldId="262"/>
            <ac:spMk id="3" creationId="{1B2C612F-AFE3-791C-87BB-DEE11537B00E}"/>
          </ac:spMkLst>
        </pc:spChg>
      </pc:sldChg>
    </pc:docChg>
  </pc:docChgLst>
  <pc:docChgLst>
    <pc:chgData name="Wilma Paton" userId="1ebc8507-c5ff-49d3-ad04-6f2dc85dc99e" providerId="ADAL" clId="{160574AA-C355-4A07-B22B-A793FF61895D}"/>
    <pc:docChg chg="custSel modSld">
      <pc:chgData name="Wilma Paton" userId="1ebc8507-c5ff-49d3-ad04-6f2dc85dc99e" providerId="ADAL" clId="{160574AA-C355-4A07-B22B-A793FF61895D}" dt="2024-11-05T19:42:03.886" v="151" actId="207"/>
      <pc:docMkLst>
        <pc:docMk/>
      </pc:docMkLst>
      <pc:sldChg chg="modSp mod">
        <pc:chgData name="Wilma Paton" userId="1ebc8507-c5ff-49d3-ad04-6f2dc85dc99e" providerId="ADAL" clId="{160574AA-C355-4A07-B22B-A793FF61895D}" dt="2024-11-05T19:40:35.398" v="71" actId="207"/>
        <pc:sldMkLst>
          <pc:docMk/>
          <pc:sldMk cId="4209142768" sldId="263"/>
        </pc:sldMkLst>
        <pc:spChg chg="mod">
          <ac:chgData name="Wilma Paton" userId="1ebc8507-c5ff-49d3-ad04-6f2dc85dc99e" providerId="ADAL" clId="{160574AA-C355-4A07-B22B-A793FF61895D}" dt="2024-11-05T19:40:35.398" v="71" actId="207"/>
          <ac:spMkLst>
            <pc:docMk/>
            <pc:sldMk cId="4209142768" sldId="263"/>
            <ac:spMk id="2" creationId="{E9DF8D45-653D-500D-D225-2F56FD8FA6A1}"/>
          </ac:spMkLst>
        </pc:spChg>
      </pc:sldChg>
      <pc:sldChg chg="modSp mod">
        <pc:chgData name="Wilma Paton" userId="1ebc8507-c5ff-49d3-ad04-6f2dc85dc99e" providerId="ADAL" clId="{160574AA-C355-4A07-B22B-A793FF61895D}" dt="2024-11-05T19:42:03.886" v="151" actId="207"/>
        <pc:sldMkLst>
          <pc:docMk/>
          <pc:sldMk cId="3943710614" sldId="264"/>
        </pc:sldMkLst>
      </pc:sldChg>
    </pc:docChg>
  </pc:docChgLst>
  <pc:docChgLst>
    <pc:chgData name="Fiona MacNeill" userId="83660d8f-3486-48f3-9840-8946400103cf" providerId="ADAL" clId="{28E20EE6-FBC4-9D40-99D7-D76B0534B453}"/>
    <pc:docChg chg="modSld">
      <pc:chgData name="Fiona MacNeill" userId="83660d8f-3486-48f3-9840-8946400103cf" providerId="ADAL" clId="{28E20EE6-FBC4-9D40-99D7-D76B0534B453}" dt="2024-09-23T13:14:37.092" v="1"/>
      <pc:docMkLst>
        <pc:docMk/>
      </pc:docMkLst>
      <pc:sldChg chg="modSp mod">
        <pc:chgData name="Fiona MacNeill" userId="83660d8f-3486-48f3-9840-8946400103cf" providerId="ADAL" clId="{28E20EE6-FBC4-9D40-99D7-D76B0534B453}" dt="2024-09-23T13:14:37.092" v="1"/>
        <pc:sldMkLst>
          <pc:docMk/>
          <pc:sldMk cId="2299122359" sldId="262"/>
        </pc:sldMkLst>
        <pc:spChg chg="mod">
          <ac:chgData name="Fiona MacNeill" userId="83660d8f-3486-48f3-9840-8946400103cf" providerId="ADAL" clId="{28E20EE6-FBC4-9D40-99D7-D76B0534B453}" dt="2024-09-23T13:14:37.092" v="1"/>
          <ac:spMkLst>
            <pc:docMk/>
            <pc:sldMk cId="2299122359" sldId="262"/>
            <ac:spMk id="3" creationId="{1B2C612F-AFE3-791C-87BB-DEE11537B0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84ADA-FFC1-4ED3-B391-8068E40EFC8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D7AC8A5-DD3F-42C0-B3FB-0A2890C4A1CC}">
      <dgm:prSet phldrT="[Text]" custT="1"/>
      <dgm:spPr>
        <a:solidFill>
          <a:schemeClr val="accent3">
            <a:lumMod val="60000"/>
            <a:lumOff val="40000"/>
          </a:schemeClr>
        </a:solidFill>
        <a:ln>
          <a:solidFill>
            <a:srgbClr val="8AE4A8"/>
          </a:solidFill>
        </a:ln>
      </dgm:spPr>
      <dgm:t>
        <a:bodyPr/>
        <a:lstStyle/>
        <a:p>
          <a:r>
            <a:rPr lang="en-GB" sz="2000" b="1" dirty="0">
              <a:solidFill>
                <a:schemeClr val="tx1"/>
              </a:solidFill>
              <a:latin typeface="Calibri" panose="020F0502020204030204" pitchFamily="34" charset="0"/>
              <a:cs typeface="Calibri" panose="020F0502020204030204" pitchFamily="34" charset="0"/>
            </a:rPr>
            <a:t>Inquire </a:t>
          </a:r>
        </a:p>
        <a:p>
          <a:r>
            <a:rPr lang="en-GB" sz="2000" b="1" dirty="0">
              <a:solidFill>
                <a:schemeClr val="tx1"/>
              </a:solidFill>
              <a:latin typeface="Calibri" panose="020F0502020204030204" pitchFamily="34" charset="0"/>
              <a:cs typeface="Calibri" panose="020F0502020204030204" pitchFamily="34" charset="0"/>
            </a:rPr>
            <a:t>and </a:t>
          </a:r>
        </a:p>
        <a:p>
          <a:r>
            <a:rPr lang="en-GB" sz="2000" b="1" dirty="0">
              <a:solidFill>
                <a:schemeClr val="tx1"/>
              </a:solidFill>
              <a:latin typeface="Calibri" panose="020F0502020204030204" pitchFamily="34" charset="0"/>
              <a:cs typeface="Calibri" panose="020F0502020204030204" pitchFamily="34" charset="0"/>
            </a:rPr>
            <a:t>Listen</a:t>
          </a:r>
        </a:p>
      </dgm:t>
    </dgm:pt>
    <dgm:pt modelId="{BAFBA899-B9AA-4FF4-86D4-47A58A0A5F74}" type="parTrans" cxnId="{F864300A-2874-4BC0-8FB4-483F1C5AE9EE}">
      <dgm:prSet/>
      <dgm:spPr/>
      <dgm:t>
        <a:bodyPr/>
        <a:lstStyle/>
        <a:p>
          <a:endParaRPr lang="en-GB" sz="2000">
            <a:latin typeface="Calibri" panose="020F0502020204030204" pitchFamily="34" charset="0"/>
            <a:cs typeface="Calibri" panose="020F0502020204030204" pitchFamily="34" charset="0"/>
          </a:endParaRPr>
        </a:p>
      </dgm:t>
    </dgm:pt>
    <dgm:pt modelId="{1F8F0F3F-10A8-46BA-9933-39D282537A64}" type="sibTrans" cxnId="{F864300A-2874-4BC0-8FB4-483F1C5AE9EE}">
      <dgm:prSet/>
      <dgm:spPr/>
      <dgm:t>
        <a:bodyPr/>
        <a:lstStyle/>
        <a:p>
          <a:endParaRPr lang="en-GB" sz="2000">
            <a:latin typeface="Calibri" panose="020F0502020204030204" pitchFamily="34" charset="0"/>
            <a:cs typeface="Calibri" panose="020F0502020204030204" pitchFamily="34" charset="0"/>
          </a:endParaRPr>
        </a:p>
      </dgm:t>
    </dgm:pt>
    <dgm:pt modelId="{057C0FB0-01D6-4AC3-9E4A-45EE3B33827F}">
      <dgm:prSet phldrT="[Text]" custT="1"/>
      <dgm:spPr>
        <a:solidFill>
          <a:schemeClr val="accent3">
            <a:lumMod val="40000"/>
            <a:lumOff val="60000"/>
          </a:schemeClr>
        </a:solidFill>
      </dgm:spPr>
      <dgm:t>
        <a:bodyPr/>
        <a:lstStyle/>
        <a:p>
          <a:r>
            <a:rPr lang="en-GB" sz="2000" b="1" dirty="0">
              <a:solidFill>
                <a:schemeClr val="tx1"/>
              </a:solidFill>
              <a:latin typeface="Calibri" panose="020F0502020204030204" pitchFamily="34" charset="0"/>
              <a:cs typeface="Calibri" panose="020F0502020204030204" pitchFamily="34" charset="0"/>
            </a:rPr>
            <a:t>Provide specifics and ask for observations</a:t>
          </a:r>
        </a:p>
      </dgm:t>
    </dgm:pt>
    <dgm:pt modelId="{CA9FF61D-1BCA-46B9-ACB3-17814FB26C50}" type="parTrans" cxnId="{B35AC999-77E9-4919-986F-43ED0A186F65}">
      <dgm:prSet/>
      <dgm:spPr/>
      <dgm:t>
        <a:bodyPr/>
        <a:lstStyle/>
        <a:p>
          <a:endParaRPr lang="en-GB" sz="2000">
            <a:latin typeface="Calibri" panose="020F0502020204030204" pitchFamily="34" charset="0"/>
            <a:cs typeface="Calibri" panose="020F0502020204030204" pitchFamily="34" charset="0"/>
          </a:endParaRPr>
        </a:p>
      </dgm:t>
    </dgm:pt>
    <dgm:pt modelId="{303B6DA6-C3A3-4341-A385-51B5E6869FD8}" type="sibTrans" cxnId="{B35AC999-77E9-4919-986F-43ED0A186F65}">
      <dgm:prSet/>
      <dgm:spPr/>
      <dgm:t>
        <a:bodyPr/>
        <a:lstStyle/>
        <a:p>
          <a:endParaRPr lang="en-GB" sz="2000">
            <a:latin typeface="Calibri" panose="020F0502020204030204" pitchFamily="34" charset="0"/>
            <a:cs typeface="Calibri" panose="020F0502020204030204" pitchFamily="34" charset="0"/>
          </a:endParaRPr>
        </a:p>
      </dgm:t>
    </dgm:pt>
    <dgm:pt modelId="{C9C32241-34F1-4E83-842B-2494F213B62C}">
      <dgm:prSet phldrT="[Text]" custT="1"/>
      <dgm:spPr>
        <a:solidFill>
          <a:schemeClr val="accent6">
            <a:lumMod val="20000"/>
            <a:lumOff val="80000"/>
          </a:schemeClr>
        </a:solidFill>
      </dgm:spPr>
      <dgm:t>
        <a:bodyPr/>
        <a:lstStyle/>
        <a:p>
          <a:r>
            <a:rPr lang="en-GB" sz="2000" b="1" dirty="0">
              <a:solidFill>
                <a:schemeClr val="tx1"/>
              </a:solidFill>
              <a:latin typeface="Calibri" panose="020F0502020204030204" pitchFamily="34" charset="0"/>
              <a:cs typeface="Calibri" panose="020F0502020204030204" pitchFamily="34" charset="0"/>
            </a:rPr>
            <a:t>Build on agreed next steps</a:t>
          </a:r>
        </a:p>
      </dgm:t>
    </dgm:pt>
    <dgm:pt modelId="{2BA474D5-0929-4C73-8695-C0E42EE649E3}" type="parTrans" cxnId="{3A391B97-68C1-4888-883E-7421A174D7CF}">
      <dgm:prSet/>
      <dgm:spPr/>
      <dgm:t>
        <a:bodyPr/>
        <a:lstStyle/>
        <a:p>
          <a:endParaRPr lang="en-GB" sz="2000">
            <a:latin typeface="Calibri" panose="020F0502020204030204" pitchFamily="34" charset="0"/>
            <a:cs typeface="Calibri" panose="020F0502020204030204" pitchFamily="34" charset="0"/>
          </a:endParaRPr>
        </a:p>
      </dgm:t>
    </dgm:pt>
    <dgm:pt modelId="{346ADE07-B7AA-4104-93A1-AEBF2DC038B3}" type="sibTrans" cxnId="{3A391B97-68C1-4888-883E-7421A174D7CF}">
      <dgm:prSet/>
      <dgm:spPr/>
      <dgm:t>
        <a:bodyPr/>
        <a:lstStyle/>
        <a:p>
          <a:endParaRPr lang="en-GB" sz="2000">
            <a:latin typeface="Calibri" panose="020F0502020204030204" pitchFamily="34" charset="0"/>
            <a:cs typeface="Calibri" panose="020F0502020204030204" pitchFamily="34" charset="0"/>
          </a:endParaRPr>
        </a:p>
      </dgm:t>
    </dgm:pt>
    <dgm:pt modelId="{672BD85D-E6FC-4C1C-BB52-FD048686A1AC}">
      <dgm:prSet phldrT="[Text]" custT="1"/>
      <dgm:spPr>
        <a:solidFill>
          <a:srgbClr val="92D050"/>
        </a:solidFill>
      </dgm:spPr>
      <dgm:t>
        <a:bodyPr/>
        <a:lstStyle/>
        <a:p>
          <a:r>
            <a:rPr lang="en-GB" sz="2000" b="1" dirty="0">
              <a:solidFill>
                <a:schemeClr val="tx1"/>
              </a:solidFill>
              <a:latin typeface="Calibri" panose="020F0502020204030204" pitchFamily="34" charset="0"/>
              <a:cs typeface="Calibri" panose="020F0502020204030204" pitchFamily="34" charset="0"/>
            </a:rPr>
            <a:t>Review  change and provide support</a:t>
          </a:r>
        </a:p>
      </dgm:t>
    </dgm:pt>
    <dgm:pt modelId="{C759DB53-C06E-40B5-8099-26BA7913CD01}" type="parTrans" cxnId="{33FE54D9-24A4-4F90-8B7E-D1EAE0B6F237}">
      <dgm:prSet/>
      <dgm:spPr/>
      <dgm:t>
        <a:bodyPr/>
        <a:lstStyle/>
        <a:p>
          <a:endParaRPr lang="en-GB" sz="2000">
            <a:latin typeface="Calibri" panose="020F0502020204030204" pitchFamily="34" charset="0"/>
            <a:cs typeface="Calibri" panose="020F0502020204030204" pitchFamily="34" charset="0"/>
          </a:endParaRPr>
        </a:p>
      </dgm:t>
    </dgm:pt>
    <dgm:pt modelId="{C463BAF2-7DE9-4292-A461-FF1D40011033}" type="sibTrans" cxnId="{33FE54D9-24A4-4F90-8B7E-D1EAE0B6F237}">
      <dgm:prSet/>
      <dgm:spPr/>
      <dgm:t>
        <a:bodyPr/>
        <a:lstStyle/>
        <a:p>
          <a:endParaRPr lang="en-GB" sz="2000">
            <a:latin typeface="Calibri" panose="020F0502020204030204" pitchFamily="34" charset="0"/>
            <a:cs typeface="Calibri" panose="020F0502020204030204" pitchFamily="34" charset="0"/>
          </a:endParaRPr>
        </a:p>
      </dgm:t>
    </dgm:pt>
    <dgm:pt modelId="{3E7D4569-E4A8-4852-9E72-6C6A2FA4CA6E}">
      <dgm:prSet phldrT="[Text]" custT="1"/>
      <dgm:spPr>
        <a:noFill/>
      </dgm:spPr>
      <dgm:t>
        <a:bodyPr/>
        <a:lstStyle/>
        <a:p>
          <a:endParaRPr lang="en-GB" sz="2000" dirty="0">
            <a:latin typeface="Calibri" panose="020F0502020204030204" pitchFamily="34" charset="0"/>
            <a:cs typeface="Calibri" panose="020F0502020204030204" pitchFamily="34" charset="0"/>
          </a:endParaRPr>
        </a:p>
      </dgm:t>
    </dgm:pt>
    <dgm:pt modelId="{3E08CB6D-009E-4D1C-8A8A-138964D532A7}" type="sibTrans" cxnId="{F466028B-AA24-4F4B-BB58-46022995926F}">
      <dgm:prSet/>
      <dgm:spPr/>
      <dgm:t>
        <a:bodyPr/>
        <a:lstStyle/>
        <a:p>
          <a:endParaRPr lang="en-GB" sz="2000">
            <a:latin typeface="Calibri" panose="020F0502020204030204" pitchFamily="34" charset="0"/>
            <a:cs typeface="Calibri" panose="020F0502020204030204" pitchFamily="34" charset="0"/>
          </a:endParaRPr>
        </a:p>
      </dgm:t>
    </dgm:pt>
    <dgm:pt modelId="{946C53D4-8187-42DE-96E3-563B18676D51}" type="parTrans" cxnId="{F466028B-AA24-4F4B-BB58-46022995926F}">
      <dgm:prSet/>
      <dgm:spPr/>
      <dgm:t>
        <a:bodyPr/>
        <a:lstStyle/>
        <a:p>
          <a:endParaRPr lang="en-GB" sz="2000">
            <a:latin typeface="Calibri" panose="020F0502020204030204" pitchFamily="34" charset="0"/>
            <a:cs typeface="Calibri" panose="020F0502020204030204" pitchFamily="34" charset="0"/>
          </a:endParaRPr>
        </a:p>
      </dgm:t>
    </dgm:pt>
    <dgm:pt modelId="{045FEE0C-081F-4E93-A701-E3E5254F4638}" type="pres">
      <dgm:prSet presAssocID="{67684ADA-FFC1-4ED3-B391-8068E40EFC82}" presName="Name0" presStyleCnt="0">
        <dgm:presLayoutVars>
          <dgm:chMax val="1"/>
          <dgm:dir/>
          <dgm:animLvl val="ctr"/>
          <dgm:resizeHandles val="exact"/>
        </dgm:presLayoutVars>
      </dgm:prSet>
      <dgm:spPr/>
    </dgm:pt>
    <dgm:pt modelId="{1D361F55-AD16-4B06-B495-78ED48741BF4}" type="pres">
      <dgm:prSet presAssocID="{3E7D4569-E4A8-4852-9E72-6C6A2FA4CA6E}" presName="centerShape" presStyleLbl="node0" presStyleIdx="0" presStyleCnt="1" custScaleX="97714" custScaleY="95983" custLinFactNeighborX="-2591" custLinFactNeighborY="2183"/>
      <dgm:spPr/>
    </dgm:pt>
    <dgm:pt modelId="{2B7001A0-02C8-40AD-A7F8-053D77607B38}" type="pres">
      <dgm:prSet presAssocID="{8D7AC8A5-DD3F-42C0-B3FB-0A2890C4A1CC}" presName="node" presStyleLbl="node1" presStyleIdx="0" presStyleCnt="4" custScaleX="110000" custScaleY="110000" custRadScaleRad="105733" custRadScaleInc="-9964">
        <dgm:presLayoutVars>
          <dgm:bulletEnabled val="1"/>
        </dgm:presLayoutVars>
      </dgm:prSet>
      <dgm:spPr/>
    </dgm:pt>
    <dgm:pt modelId="{F786B9C5-6507-47D5-A85D-34C618C6773D}" type="pres">
      <dgm:prSet presAssocID="{8D7AC8A5-DD3F-42C0-B3FB-0A2890C4A1CC}" presName="dummy" presStyleCnt="0"/>
      <dgm:spPr/>
    </dgm:pt>
    <dgm:pt modelId="{3C7D9E49-88B3-445A-B267-136B38BF33FF}" type="pres">
      <dgm:prSet presAssocID="{1F8F0F3F-10A8-46BA-9933-39D282537A64}" presName="sibTrans" presStyleLbl="sibTrans2D1" presStyleIdx="0" presStyleCnt="4"/>
      <dgm:spPr/>
    </dgm:pt>
    <dgm:pt modelId="{2046F67E-6C27-4E55-8EB1-F6195BE5F5A2}" type="pres">
      <dgm:prSet presAssocID="{057C0FB0-01D6-4AC3-9E4A-45EE3B33827F}" presName="node" presStyleLbl="node1" presStyleIdx="1" presStyleCnt="4" custScaleX="155537" custScaleY="152114">
        <dgm:presLayoutVars>
          <dgm:bulletEnabled val="1"/>
        </dgm:presLayoutVars>
      </dgm:prSet>
      <dgm:spPr/>
    </dgm:pt>
    <dgm:pt modelId="{5AE887E5-8912-4F64-B71D-B55A87773381}" type="pres">
      <dgm:prSet presAssocID="{057C0FB0-01D6-4AC3-9E4A-45EE3B33827F}" presName="dummy" presStyleCnt="0"/>
      <dgm:spPr/>
    </dgm:pt>
    <dgm:pt modelId="{A5D5B40C-F06D-4FAB-B948-6AF8DA5DE778}" type="pres">
      <dgm:prSet presAssocID="{303B6DA6-C3A3-4341-A385-51B5E6869FD8}" presName="sibTrans" presStyleLbl="sibTrans2D1" presStyleIdx="1" presStyleCnt="4"/>
      <dgm:spPr/>
    </dgm:pt>
    <dgm:pt modelId="{816739DC-FC67-4A5D-8192-AFF539960E6F}" type="pres">
      <dgm:prSet presAssocID="{C9C32241-34F1-4E83-842B-2494F213B62C}" presName="node" presStyleLbl="node1" presStyleIdx="2" presStyleCnt="4" custScaleX="110000" custScaleY="110000">
        <dgm:presLayoutVars>
          <dgm:bulletEnabled val="1"/>
        </dgm:presLayoutVars>
      </dgm:prSet>
      <dgm:spPr/>
    </dgm:pt>
    <dgm:pt modelId="{1380E127-609C-4FBA-91B5-1BEF6B98F5E3}" type="pres">
      <dgm:prSet presAssocID="{C9C32241-34F1-4E83-842B-2494F213B62C}" presName="dummy" presStyleCnt="0"/>
      <dgm:spPr/>
    </dgm:pt>
    <dgm:pt modelId="{7E59AD2E-5422-405B-8FA2-BDBF0F239C67}" type="pres">
      <dgm:prSet presAssocID="{346ADE07-B7AA-4104-93A1-AEBF2DC038B3}" presName="sibTrans" presStyleLbl="sibTrans2D1" presStyleIdx="2" presStyleCnt="4"/>
      <dgm:spPr/>
    </dgm:pt>
    <dgm:pt modelId="{22E71CE2-E0AA-4943-8014-6E34B7C523F9}" type="pres">
      <dgm:prSet presAssocID="{672BD85D-E6FC-4C1C-BB52-FD048686A1AC}" presName="node" presStyleLbl="node1" presStyleIdx="3" presStyleCnt="4" custScaleX="148725" custScaleY="148448">
        <dgm:presLayoutVars>
          <dgm:bulletEnabled val="1"/>
        </dgm:presLayoutVars>
      </dgm:prSet>
      <dgm:spPr/>
    </dgm:pt>
    <dgm:pt modelId="{6A037165-3F67-40AC-8B9F-F528A55B7763}" type="pres">
      <dgm:prSet presAssocID="{672BD85D-E6FC-4C1C-BB52-FD048686A1AC}" presName="dummy" presStyleCnt="0"/>
      <dgm:spPr/>
    </dgm:pt>
    <dgm:pt modelId="{76C48FE8-A8A4-4911-A797-F9461B87A655}" type="pres">
      <dgm:prSet presAssocID="{C463BAF2-7DE9-4292-A461-FF1D40011033}" presName="sibTrans" presStyleLbl="sibTrans2D1" presStyleIdx="3" presStyleCnt="4" custLinFactNeighborX="-660" custLinFactNeighborY="2207"/>
      <dgm:spPr/>
    </dgm:pt>
  </dgm:ptLst>
  <dgm:cxnLst>
    <dgm:cxn modelId="{F864300A-2874-4BC0-8FB4-483F1C5AE9EE}" srcId="{3E7D4569-E4A8-4852-9E72-6C6A2FA4CA6E}" destId="{8D7AC8A5-DD3F-42C0-B3FB-0A2890C4A1CC}" srcOrd="0" destOrd="0" parTransId="{BAFBA899-B9AA-4FF4-86D4-47A58A0A5F74}" sibTransId="{1F8F0F3F-10A8-46BA-9933-39D282537A64}"/>
    <dgm:cxn modelId="{3F3BAD6F-E485-4594-8949-61A221FA3882}" type="presOf" srcId="{8D7AC8A5-DD3F-42C0-B3FB-0A2890C4A1CC}" destId="{2B7001A0-02C8-40AD-A7F8-053D77607B38}" srcOrd="0" destOrd="0" presId="urn:microsoft.com/office/officeart/2005/8/layout/radial6"/>
    <dgm:cxn modelId="{4C94BA79-E215-4633-AEDF-A18E88DBFF08}" type="presOf" srcId="{3E7D4569-E4A8-4852-9E72-6C6A2FA4CA6E}" destId="{1D361F55-AD16-4B06-B495-78ED48741BF4}" srcOrd="0" destOrd="0" presId="urn:microsoft.com/office/officeart/2005/8/layout/radial6"/>
    <dgm:cxn modelId="{7764BE80-EEBF-40AD-89E3-BF6985E6B027}" type="presOf" srcId="{1F8F0F3F-10A8-46BA-9933-39D282537A64}" destId="{3C7D9E49-88B3-445A-B267-136B38BF33FF}" srcOrd="0" destOrd="0" presId="urn:microsoft.com/office/officeart/2005/8/layout/radial6"/>
    <dgm:cxn modelId="{BED33A87-1686-47B8-AA5D-FB3B39DD838A}" type="presOf" srcId="{303B6DA6-C3A3-4341-A385-51B5E6869FD8}" destId="{A5D5B40C-F06D-4FAB-B948-6AF8DA5DE778}" srcOrd="0" destOrd="0" presId="urn:microsoft.com/office/officeart/2005/8/layout/radial6"/>
    <dgm:cxn modelId="{F466028B-AA24-4F4B-BB58-46022995926F}" srcId="{67684ADA-FFC1-4ED3-B391-8068E40EFC82}" destId="{3E7D4569-E4A8-4852-9E72-6C6A2FA4CA6E}" srcOrd="0" destOrd="0" parTransId="{946C53D4-8187-42DE-96E3-563B18676D51}" sibTransId="{3E08CB6D-009E-4D1C-8A8A-138964D532A7}"/>
    <dgm:cxn modelId="{40E0A592-6B38-4A4F-B94C-B5813D30E074}" type="presOf" srcId="{346ADE07-B7AA-4104-93A1-AEBF2DC038B3}" destId="{7E59AD2E-5422-405B-8FA2-BDBF0F239C67}" srcOrd="0" destOrd="0" presId="urn:microsoft.com/office/officeart/2005/8/layout/radial6"/>
    <dgm:cxn modelId="{AD54DC94-24BF-46B3-8095-8C535E7035E1}" type="presOf" srcId="{057C0FB0-01D6-4AC3-9E4A-45EE3B33827F}" destId="{2046F67E-6C27-4E55-8EB1-F6195BE5F5A2}" srcOrd="0" destOrd="0" presId="urn:microsoft.com/office/officeart/2005/8/layout/radial6"/>
    <dgm:cxn modelId="{3A391B97-68C1-4888-883E-7421A174D7CF}" srcId="{3E7D4569-E4A8-4852-9E72-6C6A2FA4CA6E}" destId="{C9C32241-34F1-4E83-842B-2494F213B62C}" srcOrd="2" destOrd="0" parTransId="{2BA474D5-0929-4C73-8695-C0E42EE649E3}" sibTransId="{346ADE07-B7AA-4104-93A1-AEBF2DC038B3}"/>
    <dgm:cxn modelId="{B35AC999-77E9-4919-986F-43ED0A186F65}" srcId="{3E7D4569-E4A8-4852-9E72-6C6A2FA4CA6E}" destId="{057C0FB0-01D6-4AC3-9E4A-45EE3B33827F}" srcOrd="1" destOrd="0" parTransId="{CA9FF61D-1BCA-46B9-ACB3-17814FB26C50}" sibTransId="{303B6DA6-C3A3-4341-A385-51B5E6869FD8}"/>
    <dgm:cxn modelId="{8732E2B4-CDA8-4ACA-AECB-5743607EE350}" type="presOf" srcId="{C9C32241-34F1-4E83-842B-2494F213B62C}" destId="{816739DC-FC67-4A5D-8192-AFF539960E6F}" srcOrd="0" destOrd="0" presId="urn:microsoft.com/office/officeart/2005/8/layout/radial6"/>
    <dgm:cxn modelId="{3B2CFFB4-3BD3-409D-941D-12F89FACBF32}" type="presOf" srcId="{C463BAF2-7DE9-4292-A461-FF1D40011033}" destId="{76C48FE8-A8A4-4911-A797-F9461B87A655}" srcOrd="0" destOrd="0" presId="urn:microsoft.com/office/officeart/2005/8/layout/radial6"/>
    <dgm:cxn modelId="{5318B6C3-040A-4910-8012-69F99E34F8EF}" type="presOf" srcId="{67684ADA-FFC1-4ED3-B391-8068E40EFC82}" destId="{045FEE0C-081F-4E93-A701-E3E5254F4638}" srcOrd="0" destOrd="0" presId="urn:microsoft.com/office/officeart/2005/8/layout/radial6"/>
    <dgm:cxn modelId="{DEC4EEC4-E5E8-4729-8435-5BA1E691E6B7}" type="presOf" srcId="{672BD85D-E6FC-4C1C-BB52-FD048686A1AC}" destId="{22E71CE2-E0AA-4943-8014-6E34B7C523F9}" srcOrd="0" destOrd="0" presId="urn:microsoft.com/office/officeart/2005/8/layout/radial6"/>
    <dgm:cxn modelId="{33FE54D9-24A4-4F90-8B7E-D1EAE0B6F237}" srcId="{3E7D4569-E4A8-4852-9E72-6C6A2FA4CA6E}" destId="{672BD85D-E6FC-4C1C-BB52-FD048686A1AC}" srcOrd="3" destOrd="0" parTransId="{C759DB53-C06E-40B5-8099-26BA7913CD01}" sibTransId="{C463BAF2-7DE9-4292-A461-FF1D40011033}"/>
    <dgm:cxn modelId="{8931D0C7-CBBA-4F24-940B-1C89A4285C80}" type="presParOf" srcId="{045FEE0C-081F-4E93-A701-E3E5254F4638}" destId="{1D361F55-AD16-4B06-B495-78ED48741BF4}" srcOrd="0" destOrd="0" presId="urn:microsoft.com/office/officeart/2005/8/layout/radial6"/>
    <dgm:cxn modelId="{43735231-85F8-4B70-BBE9-572D0756814A}" type="presParOf" srcId="{045FEE0C-081F-4E93-A701-E3E5254F4638}" destId="{2B7001A0-02C8-40AD-A7F8-053D77607B38}" srcOrd="1" destOrd="0" presId="urn:microsoft.com/office/officeart/2005/8/layout/radial6"/>
    <dgm:cxn modelId="{D7069C77-1946-4F37-8BC1-32E61A95F8A9}" type="presParOf" srcId="{045FEE0C-081F-4E93-A701-E3E5254F4638}" destId="{F786B9C5-6507-47D5-A85D-34C618C6773D}" srcOrd="2" destOrd="0" presId="urn:microsoft.com/office/officeart/2005/8/layout/radial6"/>
    <dgm:cxn modelId="{C1D0823B-56F8-4BBE-ADB8-96A69CDCFDC4}" type="presParOf" srcId="{045FEE0C-081F-4E93-A701-E3E5254F4638}" destId="{3C7D9E49-88B3-445A-B267-136B38BF33FF}" srcOrd="3" destOrd="0" presId="urn:microsoft.com/office/officeart/2005/8/layout/radial6"/>
    <dgm:cxn modelId="{CD5305A4-D384-4400-BB74-B123FAB4F0E8}" type="presParOf" srcId="{045FEE0C-081F-4E93-A701-E3E5254F4638}" destId="{2046F67E-6C27-4E55-8EB1-F6195BE5F5A2}" srcOrd="4" destOrd="0" presId="urn:microsoft.com/office/officeart/2005/8/layout/radial6"/>
    <dgm:cxn modelId="{A78372C6-2080-43BE-9816-A0DA969125E1}" type="presParOf" srcId="{045FEE0C-081F-4E93-A701-E3E5254F4638}" destId="{5AE887E5-8912-4F64-B71D-B55A87773381}" srcOrd="5" destOrd="0" presId="urn:microsoft.com/office/officeart/2005/8/layout/radial6"/>
    <dgm:cxn modelId="{C9A32CE7-3B28-47DA-90CE-3C533F6A5C35}" type="presParOf" srcId="{045FEE0C-081F-4E93-A701-E3E5254F4638}" destId="{A5D5B40C-F06D-4FAB-B948-6AF8DA5DE778}" srcOrd="6" destOrd="0" presId="urn:microsoft.com/office/officeart/2005/8/layout/radial6"/>
    <dgm:cxn modelId="{4E89B26D-2F1B-4462-B312-ED6F43F9A220}" type="presParOf" srcId="{045FEE0C-081F-4E93-A701-E3E5254F4638}" destId="{816739DC-FC67-4A5D-8192-AFF539960E6F}" srcOrd="7" destOrd="0" presId="urn:microsoft.com/office/officeart/2005/8/layout/radial6"/>
    <dgm:cxn modelId="{1C7AC234-457A-49D8-94CA-7AFFFFC61B47}" type="presParOf" srcId="{045FEE0C-081F-4E93-A701-E3E5254F4638}" destId="{1380E127-609C-4FBA-91B5-1BEF6B98F5E3}" srcOrd="8" destOrd="0" presId="urn:microsoft.com/office/officeart/2005/8/layout/radial6"/>
    <dgm:cxn modelId="{9E3C6C6E-4402-41C4-B1EE-61AE50356825}" type="presParOf" srcId="{045FEE0C-081F-4E93-A701-E3E5254F4638}" destId="{7E59AD2E-5422-405B-8FA2-BDBF0F239C67}" srcOrd="9" destOrd="0" presId="urn:microsoft.com/office/officeart/2005/8/layout/radial6"/>
    <dgm:cxn modelId="{002DBEE1-6F6E-4451-A310-880C51DAF953}" type="presParOf" srcId="{045FEE0C-081F-4E93-A701-E3E5254F4638}" destId="{22E71CE2-E0AA-4943-8014-6E34B7C523F9}" srcOrd="10" destOrd="0" presId="urn:microsoft.com/office/officeart/2005/8/layout/radial6"/>
    <dgm:cxn modelId="{2C3965DC-84E7-41A0-A925-70E5A213C9C9}" type="presParOf" srcId="{045FEE0C-081F-4E93-A701-E3E5254F4638}" destId="{6A037165-3F67-40AC-8B9F-F528A55B7763}" srcOrd="11" destOrd="0" presId="urn:microsoft.com/office/officeart/2005/8/layout/radial6"/>
    <dgm:cxn modelId="{C4EAB3C3-13D9-4AA8-A0BC-DA607ADD65FA}" type="presParOf" srcId="{045FEE0C-081F-4E93-A701-E3E5254F4638}" destId="{76C48FE8-A8A4-4911-A797-F9461B87A65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8FE8-A8A4-4911-A797-F9461B87A655}">
      <dsp:nvSpPr>
        <dsp:cNvPr id="0" name=""/>
        <dsp:cNvSpPr/>
      </dsp:nvSpPr>
      <dsp:spPr>
        <a:xfrm>
          <a:off x="635157" y="711128"/>
          <a:ext cx="4148810" cy="4148810"/>
        </a:xfrm>
        <a:prstGeom prst="blockArc">
          <a:avLst>
            <a:gd name="adj1" fmla="val 10794771"/>
            <a:gd name="adj2" fmla="val 1601036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9AD2E-5422-405B-8FA2-BDBF0F239C67}">
      <dsp:nvSpPr>
        <dsp:cNvPr id="0" name=""/>
        <dsp:cNvSpPr/>
      </dsp:nvSpPr>
      <dsp:spPr>
        <a:xfrm>
          <a:off x="662541" y="622646"/>
          <a:ext cx="4148810" cy="4148810"/>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D5B40C-F06D-4FAB-B948-6AF8DA5DE778}">
      <dsp:nvSpPr>
        <dsp:cNvPr id="0" name=""/>
        <dsp:cNvSpPr/>
      </dsp:nvSpPr>
      <dsp:spPr>
        <a:xfrm>
          <a:off x="662541" y="622646"/>
          <a:ext cx="4148810" cy="4148810"/>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7D9E49-88B3-445A-B267-136B38BF33FF}">
      <dsp:nvSpPr>
        <dsp:cNvPr id="0" name=""/>
        <dsp:cNvSpPr/>
      </dsp:nvSpPr>
      <dsp:spPr>
        <a:xfrm>
          <a:off x="662543" y="619564"/>
          <a:ext cx="4148810" cy="4148810"/>
        </a:xfrm>
        <a:prstGeom prst="blockArc">
          <a:avLst>
            <a:gd name="adj1" fmla="val 16010352"/>
            <a:gd name="adj2" fmla="val 523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61F55-AD16-4B06-B495-78ED48741BF4}">
      <dsp:nvSpPr>
        <dsp:cNvPr id="0" name=""/>
        <dsp:cNvSpPr/>
      </dsp:nvSpPr>
      <dsp:spPr>
        <a:xfrm>
          <a:off x="1698393" y="1868503"/>
          <a:ext cx="1867105" cy="1834030"/>
        </a:xfrm>
        <a:prstGeom prst="ellipse">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Calibri" panose="020F0502020204030204" pitchFamily="34" charset="0"/>
            <a:cs typeface="Calibri" panose="020F0502020204030204" pitchFamily="34" charset="0"/>
          </a:endParaRPr>
        </a:p>
      </dsp:txBody>
      <dsp:txXfrm>
        <a:off x="1971824" y="2137090"/>
        <a:ext cx="1320243" cy="1296856"/>
      </dsp:txXfrm>
    </dsp:sp>
    <dsp:sp modelId="{2B7001A0-02C8-40AD-A7F8-053D77607B38}">
      <dsp:nvSpPr>
        <dsp:cNvPr id="0" name=""/>
        <dsp:cNvSpPr/>
      </dsp:nvSpPr>
      <dsp:spPr>
        <a:xfrm>
          <a:off x="1889571" y="-64854"/>
          <a:ext cx="1471305" cy="1471305"/>
        </a:xfrm>
        <a:prstGeom prst="ellipse">
          <a:avLst/>
        </a:prstGeom>
        <a:solidFill>
          <a:schemeClr val="accent3">
            <a:lumMod val="60000"/>
            <a:lumOff val="40000"/>
          </a:schemeClr>
        </a:solidFill>
        <a:ln w="19050" cap="flat" cmpd="sng" algn="ctr">
          <a:solidFill>
            <a:srgbClr val="8AE4A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Inquire </a:t>
          </a:r>
        </a:p>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and </a:t>
          </a:r>
        </a:p>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Listen</a:t>
          </a:r>
        </a:p>
      </dsp:txBody>
      <dsp:txXfrm>
        <a:off x="2105039" y="150614"/>
        <a:ext cx="1040369" cy="1040369"/>
      </dsp:txXfrm>
    </dsp:sp>
    <dsp:sp modelId="{2046F67E-6C27-4E55-8EB1-F6195BE5F5A2}">
      <dsp:nvSpPr>
        <dsp:cNvPr id="0" name=""/>
        <dsp:cNvSpPr/>
      </dsp:nvSpPr>
      <dsp:spPr>
        <a:xfrm>
          <a:off x="3723007" y="1679751"/>
          <a:ext cx="2080386" cy="2034601"/>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Provide specifics and ask for observations</a:t>
          </a:r>
        </a:p>
      </dsp:txBody>
      <dsp:txXfrm>
        <a:off x="4027672" y="1977711"/>
        <a:ext cx="1471056" cy="1438681"/>
      </dsp:txXfrm>
    </dsp:sp>
    <dsp:sp modelId="{816739DC-FC67-4A5D-8192-AFF539960E6F}">
      <dsp:nvSpPr>
        <dsp:cNvPr id="0" name=""/>
        <dsp:cNvSpPr/>
      </dsp:nvSpPr>
      <dsp:spPr>
        <a:xfrm>
          <a:off x="2001294" y="3987652"/>
          <a:ext cx="1471305" cy="1471305"/>
        </a:xfrm>
        <a:prstGeom prst="ellipse">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Build on agreed next steps</a:t>
          </a:r>
        </a:p>
      </dsp:txBody>
      <dsp:txXfrm>
        <a:off x="2216762" y="4203120"/>
        <a:ext cx="1040369" cy="1040369"/>
      </dsp:txXfrm>
    </dsp:sp>
    <dsp:sp modelId="{22E71CE2-E0AA-4943-8014-6E34B7C523F9}">
      <dsp:nvSpPr>
        <dsp:cNvPr id="0" name=""/>
        <dsp:cNvSpPr/>
      </dsp:nvSpPr>
      <dsp:spPr>
        <a:xfrm>
          <a:off x="-283942" y="1704268"/>
          <a:ext cx="1989272" cy="1985567"/>
        </a:xfrm>
        <a:prstGeom prst="ellipse">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Calibri" panose="020F0502020204030204" pitchFamily="34" charset="0"/>
              <a:cs typeface="Calibri" panose="020F0502020204030204" pitchFamily="34" charset="0"/>
            </a:rPr>
            <a:t>Review  change and provide support</a:t>
          </a:r>
        </a:p>
      </dsp:txBody>
      <dsp:txXfrm>
        <a:off x="7380" y="1995048"/>
        <a:ext cx="1406628" cy="14040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1584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69781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13428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5426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D8C1FB1-C591-7240-B819-086663B5B48F}"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67518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D8C1FB1-C591-7240-B819-086663B5B48F}"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173480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D8C1FB1-C591-7240-B819-086663B5B48F}" type="datetimeFigureOut">
              <a:rPr lang="en-GB" smtClean="0"/>
              <a:t>12/12/2024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45209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D8C1FB1-C591-7240-B819-086663B5B48F}"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8451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1FB1-C591-7240-B819-086663B5B48F}"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9022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D8C1FB1-C591-7240-B819-086663B5B48F}"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4793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D8C1FB1-C591-7240-B819-086663B5B48F}"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45052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8C1FB1-C591-7240-B819-086663B5B48F}" type="datetimeFigureOut">
              <a:rPr lang="en-GB" smtClean="0"/>
              <a:t>12/12/2024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77CB58-59AD-9547-98D0-5AFD7D1EB72C}" type="slidenum">
              <a:rPr lang="en-GB" smtClean="0"/>
              <a:t>‹#›</a:t>
            </a:fld>
            <a:endParaRPr lang="en-GB"/>
          </a:p>
        </p:txBody>
      </p:sp>
    </p:spTree>
    <p:extLst>
      <p:ext uri="{BB962C8B-B14F-4D97-AF65-F5344CB8AC3E}">
        <p14:creationId xmlns:p14="http://schemas.microsoft.com/office/powerpoint/2010/main" val="290467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embling a puzzle&#10;&#10;Description automatically generated">
            <a:extLst>
              <a:ext uri="{FF2B5EF4-FFF2-40B4-BE49-F238E27FC236}">
                <a16:creationId xmlns:a16="http://schemas.microsoft.com/office/drawing/2014/main" id="{6A0BC736-5A89-B261-7D5E-1473B30C4E01}"/>
              </a:ext>
            </a:extLst>
          </p:cNvPr>
          <p:cNvPicPr>
            <a:picLocks noChangeAspect="1"/>
          </p:cNvPicPr>
          <p:nvPr/>
        </p:nvPicPr>
        <p:blipFill>
          <a:blip r:embed="rId2"/>
          <a:stretch>
            <a:fillRect/>
          </a:stretch>
        </p:blipFill>
        <p:spPr>
          <a:xfrm>
            <a:off x="1897847" y="785593"/>
            <a:ext cx="5348305" cy="4238098"/>
          </a:xfrm>
          <a:prstGeom prst="rect">
            <a:avLst/>
          </a:prstGeom>
          <a:ln w="76200">
            <a:solidFill>
              <a:schemeClr val="accent3">
                <a:lumMod val="60000"/>
                <a:lumOff val="40000"/>
              </a:schemeClr>
            </a:solidFill>
          </a:ln>
        </p:spPr>
      </p:pic>
      <p:sp>
        <p:nvSpPr>
          <p:cNvPr id="5" name="Text Box 1">
            <a:extLst>
              <a:ext uri="{FF2B5EF4-FFF2-40B4-BE49-F238E27FC236}">
                <a16:creationId xmlns:a16="http://schemas.microsoft.com/office/drawing/2014/main" id="{9CF91E36-D669-DE78-AFFD-4F6E8B929A59}"/>
              </a:ext>
            </a:extLst>
          </p:cNvPr>
          <p:cNvSpPr txBox="1"/>
          <p:nvPr/>
        </p:nvSpPr>
        <p:spPr>
          <a:xfrm>
            <a:off x="121185" y="5424289"/>
            <a:ext cx="8901628" cy="1108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accent3">
                    <a:lumMod val="60000"/>
                    <a:lumOff val="40000"/>
                  </a:schemeClr>
                </a:solidFill>
                <a:effectLst/>
                <a:latin typeface="Calibri" panose="020F0502020204030204" pitchFamily="34" charset="0"/>
                <a:ea typeface="Times New Roman" panose="02020603050405020304" pitchFamily="18" charset="0"/>
              </a:rPr>
              <a:t>MODULE 3 SESSION </a:t>
            </a:r>
            <a:r>
              <a:rPr lang="en-GB" sz="2000" b="1" dirty="0">
                <a:solidFill>
                  <a:schemeClr val="accent3">
                    <a:lumMod val="60000"/>
                    <a:lumOff val="40000"/>
                  </a:schemeClr>
                </a:solidFill>
                <a:latin typeface="Calibri" panose="020F0502020204030204" pitchFamily="34" charset="0"/>
                <a:ea typeface="Times New Roman" panose="02020603050405020304" pitchFamily="18" charset="0"/>
              </a:rPr>
              <a:t>3</a:t>
            </a:r>
            <a:endParaRPr lang="en-GB" sz="2000" b="1" dirty="0">
              <a:solidFill>
                <a:schemeClr val="accent3">
                  <a:lumMod val="60000"/>
                  <a:lumOff val="40000"/>
                </a:schemeClr>
              </a:solidFill>
              <a:effectLst/>
              <a:latin typeface="Calibri" panose="020F0502020204030204" pitchFamily="34" charset="0"/>
              <a:ea typeface="Times New Roman" panose="02020603050405020304" pitchFamily="18" charset="0"/>
            </a:endParaRPr>
          </a:p>
          <a:p>
            <a:pPr algn="ctr"/>
            <a:r>
              <a:rPr lang="en-GB" sz="2000" b="1" i="1" kern="100" dirty="0">
                <a:solidFill>
                  <a:srgbClr val="47D459"/>
                </a:solidFill>
                <a:effectLst/>
                <a:latin typeface="Calibri" panose="020F0502020204030204" pitchFamily="34" charset="0"/>
                <a:ea typeface="Calibri" panose="020F0502020204030204" pitchFamily="34" charset="0"/>
                <a:cs typeface="Times New Roman" panose="02020603050405020304" pitchFamily="18" charset="0"/>
              </a:rPr>
              <a:t>DEFINE THE ROLE OF FEEDBACK AND APPRECIATION IN PEER SUPPORT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735768-2253-4DF8-DF8A-20222B772097}"/>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51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FD7F83D1-FF4C-41AA-923B-CD8B93B2435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DBD3527D-22AB-4452-7AFF-37715BAC7451}"/>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6369029-D817-C2A5-5DBD-AAF03C964F36}"/>
              </a:ext>
            </a:extLst>
          </p:cNvPr>
          <p:cNvSpPr txBox="1"/>
          <p:nvPr/>
        </p:nvSpPr>
        <p:spPr>
          <a:xfrm>
            <a:off x="308472" y="727115"/>
            <a:ext cx="8571123" cy="5016758"/>
          </a:xfrm>
          <a:prstGeom prst="rect">
            <a:avLst/>
          </a:prstGeom>
          <a:noFill/>
        </p:spPr>
        <p:txBody>
          <a:bodyPr wrap="square" rtlCol="0">
            <a:spAutoFit/>
          </a:bodyPr>
          <a:lstStyle/>
          <a:p>
            <a:pPr algn="ctr"/>
            <a:r>
              <a:rPr lang="en-GB" sz="2400" b="1" dirty="0">
                <a:solidFill>
                  <a:schemeClr val="accent3">
                    <a:lumMod val="60000"/>
                    <a:lumOff val="40000"/>
                  </a:schemeClr>
                </a:solidFill>
                <a:effectLst/>
                <a:latin typeface="Calibri" panose="020F0502020204030204" pitchFamily="34" charset="0"/>
                <a:ea typeface="Times New Roman" panose="02020603050405020304" pitchFamily="18" charset="0"/>
              </a:rPr>
              <a:t> Learning Intentions</a:t>
            </a:r>
          </a:p>
          <a:p>
            <a:pPr algn="ctr"/>
            <a:endParaRPr lang="en-GB" sz="1600" b="1" dirty="0">
              <a:effectLst/>
              <a:latin typeface="Calibri" panose="020F0502020204030204" pitchFamily="34" charset="0"/>
              <a:ea typeface="Times New Roman" panose="02020603050405020304" pitchFamily="18" charset="0"/>
              <a:cs typeface="Calibri" panose="020F0502020204030204" pitchFamily="34" charset="0"/>
            </a:endParaRPr>
          </a:p>
          <a:p>
            <a:pPr lvl="0" algn="ctr">
              <a:spcAft>
                <a:spcPts val="800"/>
              </a:spcAft>
            </a:pPr>
            <a:r>
              <a:rPr lang="en-GB" sz="24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Agree core behaviours that produce an empowering and safe learning environment.</a:t>
            </a:r>
          </a:p>
          <a:p>
            <a:pPr lvl="0" algn="ctr">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ctr">
              <a:spcAft>
                <a:spcPts val="800"/>
              </a:spcAft>
            </a:pPr>
            <a:r>
              <a:rPr lang="en-GB" sz="2400" b="1" kern="100"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rPr>
              <a:t>Explore the benefits of giving and receiving constructive feedback to peer support and the recovery journey.</a:t>
            </a:r>
          </a:p>
          <a:p>
            <a:pPr lvl="0" algn="ctr">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ctr">
              <a:spcAft>
                <a:spcPts val="800"/>
              </a:spcAft>
            </a:pPr>
            <a:r>
              <a:rPr lang="en-GB" sz="2400" b="1" kern="1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Define a format for giving and receiving feedback using a whole person approach.</a:t>
            </a:r>
          </a:p>
          <a:p>
            <a:pPr lvl="0" algn="ctr">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ctr">
              <a:spcAft>
                <a:spcPts val="800"/>
              </a:spcAft>
            </a:pPr>
            <a:r>
              <a:rPr lang="en-GB" sz="2400" b="1"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Practice giving and receiving feedback.</a:t>
            </a: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03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FD7F83D1-FF4C-41AA-923B-CD8B93B2435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DBD3527D-22AB-4452-7AFF-37715BAC7451}"/>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B2C612F-AFE3-791C-87BB-DEE11537B00E}"/>
              </a:ext>
            </a:extLst>
          </p:cNvPr>
          <p:cNvSpPr txBox="1"/>
          <p:nvPr/>
        </p:nvSpPr>
        <p:spPr>
          <a:xfrm>
            <a:off x="0" y="793213"/>
            <a:ext cx="9144000" cy="6247864"/>
          </a:xfrm>
          <a:prstGeom prst="rect">
            <a:avLst/>
          </a:prstGeom>
          <a:noFill/>
        </p:spPr>
        <p:txBody>
          <a:bodyPr wrap="square" rtlCol="0">
            <a:spAutoFit/>
          </a:bodyPr>
          <a:lstStyle/>
          <a:p>
            <a:pPr algn="ctr"/>
            <a:r>
              <a:rPr lang="en-GB" sz="2400" b="1" dirty="0">
                <a:solidFill>
                  <a:srgbClr val="00A0B8"/>
                </a:solidFill>
                <a:effectLst/>
                <a:latin typeface="Calibri" panose="020F0502020204030204" pitchFamily="34" charset="0"/>
                <a:ea typeface="Times New Roman" panose="02020603050405020304" pitchFamily="18" charset="0"/>
              </a:rPr>
              <a:t> </a:t>
            </a:r>
            <a:r>
              <a:rPr lang="en-GB" sz="2400" b="1" i="1" dirty="0">
                <a:solidFill>
                  <a:schemeClr val="accent3">
                    <a:lumMod val="60000"/>
                    <a:lumOff val="40000"/>
                  </a:schemeClr>
                </a:solidFill>
                <a:latin typeface="Calibri" panose="020F0502020204030204" pitchFamily="34" charset="0"/>
                <a:ea typeface="Times New Roman" panose="02020603050405020304" pitchFamily="18" charset="0"/>
              </a:rPr>
              <a:t>Empowering and Safe Learning Environment</a:t>
            </a: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1600" b="1" i="1" dirty="0">
              <a:solidFill>
                <a:schemeClr val="accent3">
                  <a:lumMod val="60000"/>
                  <a:lumOff val="40000"/>
                </a:schemeClr>
              </a:solidFill>
              <a:effectLst/>
              <a:latin typeface="Calibri" panose="020F0502020204030204" pitchFamily="34" charset="0"/>
              <a:ea typeface="Times New Roman" panose="02020603050405020304" pitchFamily="18" charset="0"/>
            </a:endParaRPr>
          </a:p>
          <a:p>
            <a:pPr algn="ctr"/>
            <a:r>
              <a:rPr lang="en-GB" sz="2400" b="1" i="1" dirty="0">
                <a:solidFill>
                  <a:schemeClr val="tx1">
                    <a:lumMod val="75000"/>
                    <a:lumOff val="25000"/>
                  </a:schemeClr>
                </a:solidFill>
              </a:rPr>
              <a:t>Connection</a:t>
            </a:r>
          </a:p>
          <a:p>
            <a:pPr algn="ctr"/>
            <a:r>
              <a:rPr lang="en-GB" sz="2400" b="1" dirty="0">
                <a:solidFill>
                  <a:schemeClr val="tx1">
                    <a:lumMod val="75000"/>
                    <a:lumOff val="25000"/>
                  </a:schemeClr>
                </a:solidFill>
              </a:rPr>
              <a:t>Device free environment, maintaining confidentiality.</a:t>
            </a:r>
          </a:p>
          <a:p>
            <a:pPr algn="ctr"/>
            <a:endParaRPr lang="en-GB" sz="1200" b="1" dirty="0">
              <a:solidFill>
                <a:srgbClr val="00A0B8"/>
              </a:solidFill>
            </a:endParaRPr>
          </a:p>
          <a:p>
            <a:pPr algn="ctr"/>
            <a:r>
              <a:rPr lang="en-GB" sz="2400" b="1" i="1" dirty="0">
                <a:solidFill>
                  <a:srgbClr val="009193"/>
                </a:solidFill>
              </a:rPr>
              <a:t>Hope and Optimism</a:t>
            </a:r>
          </a:p>
          <a:p>
            <a:pPr algn="ctr"/>
            <a:r>
              <a:rPr lang="en-GB" sz="2400" b="1" dirty="0">
                <a:solidFill>
                  <a:srgbClr val="009193"/>
                </a:solidFill>
              </a:rPr>
              <a:t>Focussing on the possible.</a:t>
            </a:r>
          </a:p>
          <a:p>
            <a:pPr algn="ctr"/>
            <a:endParaRPr lang="en-GB" sz="1200" b="1" dirty="0">
              <a:solidFill>
                <a:srgbClr val="FF003C"/>
              </a:solidFill>
            </a:endParaRPr>
          </a:p>
          <a:p>
            <a:pPr algn="ctr"/>
            <a:r>
              <a:rPr lang="en-GB" sz="2400" b="1" i="1" dirty="0">
                <a:solidFill>
                  <a:schemeClr val="accent3">
                    <a:lumMod val="60000"/>
                    <a:lumOff val="40000"/>
                  </a:schemeClr>
                </a:solidFill>
              </a:rPr>
              <a:t>Identity</a:t>
            </a:r>
          </a:p>
          <a:p>
            <a:pPr algn="ctr"/>
            <a:r>
              <a:rPr lang="en-GB" sz="2400" b="1" dirty="0">
                <a:solidFill>
                  <a:schemeClr val="accent3">
                    <a:lumMod val="60000"/>
                    <a:lumOff val="40000"/>
                  </a:schemeClr>
                </a:solidFill>
              </a:rPr>
              <a:t>Listening with grace and attention to the stories of others.</a:t>
            </a:r>
          </a:p>
          <a:p>
            <a:pPr algn="ctr"/>
            <a:endParaRPr lang="en-GB" sz="1200" b="1" dirty="0">
              <a:solidFill>
                <a:srgbClr val="7030A0"/>
              </a:solidFill>
            </a:endParaRPr>
          </a:p>
          <a:p>
            <a:pPr algn="ctr"/>
            <a:r>
              <a:rPr lang="en-GB" sz="2400" b="1" i="1" dirty="0">
                <a:solidFill>
                  <a:schemeClr val="tx1">
                    <a:lumMod val="75000"/>
                    <a:lumOff val="25000"/>
                  </a:schemeClr>
                </a:solidFill>
              </a:rPr>
              <a:t>Meaning</a:t>
            </a:r>
          </a:p>
          <a:p>
            <a:pPr algn="ctr"/>
            <a:r>
              <a:rPr lang="en-GB" sz="2400" b="1" dirty="0">
                <a:solidFill>
                  <a:schemeClr val="tx1">
                    <a:lumMod val="75000"/>
                    <a:lumOff val="25000"/>
                  </a:schemeClr>
                </a:solidFill>
              </a:rPr>
              <a:t>Deep respect for difference, no voices of judgement or cynicism.</a:t>
            </a:r>
          </a:p>
          <a:p>
            <a:pPr algn="ctr"/>
            <a:endParaRPr lang="en-GB" sz="1200" b="1" dirty="0">
              <a:solidFill>
                <a:schemeClr val="tx1">
                  <a:lumMod val="75000"/>
                  <a:lumOff val="25000"/>
                </a:schemeClr>
              </a:solidFill>
            </a:endParaRPr>
          </a:p>
          <a:p>
            <a:pPr algn="ctr"/>
            <a:r>
              <a:rPr lang="en-GB" sz="2400" b="1" i="1" dirty="0">
                <a:solidFill>
                  <a:srgbClr val="009193"/>
                </a:solidFill>
              </a:rPr>
              <a:t>Empowerment</a:t>
            </a:r>
          </a:p>
          <a:p>
            <a:pPr algn="ctr"/>
            <a:r>
              <a:rPr lang="en-GB" sz="2400" b="1" dirty="0">
                <a:solidFill>
                  <a:srgbClr val="009193"/>
                </a:solidFill>
              </a:rPr>
              <a:t>Generating fun ideas, engaging with new thinking making personal commitments to change.</a:t>
            </a:r>
          </a:p>
          <a:p>
            <a:endParaRPr lang="en-GB" sz="2400" b="1" dirty="0">
              <a:solidFill>
                <a:srgbClr val="00A0B8"/>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9912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FD7F83D1-FF4C-41AA-923B-CD8B93B2435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DBD3527D-22AB-4452-7AFF-37715BAC7451}"/>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9DF8D45-653D-500D-D225-2F56FD8FA6A1}"/>
              </a:ext>
            </a:extLst>
          </p:cNvPr>
          <p:cNvSpPr txBox="1"/>
          <p:nvPr/>
        </p:nvSpPr>
        <p:spPr>
          <a:xfrm>
            <a:off x="253389" y="892366"/>
            <a:ext cx="8604172" cy="3416320"/>
          </a:xfrm>
          <a:prstGeom prst="rect">
            <a:avLst/>
          </a:prstGeom>
          <a:noFill/>
        </p:spPr>
        <p:txBody>
          <a:bodyPr wrap="square" rtlCol="0">
            <a:spAutoFit/>
          </a:bodyPr>
          <a:lstStyle/>
          <a:p>
            <a:pPr algn="ctr"/>
            <a:r>
              <a:rPr lang="en-GB" sz="2400" b="1" dirty="0">
                <a:solidFill>
                  <a:schemeClr val="accent3">
                    <a:lumMod val="60000"/>
                    <a:lumOff val="40000"/>
                  </a:schemeClr>
                </a:solidFill>
                <a:effectLst/>
                <a:latin typeface="Calibri" panose="020F0502020204030204" pitchFamily="34" charset="0"/>
                <a:ea typeface="Times New Roman" panose="02020603050405020304" pitchFamily="18" charset="0"/>
              </a:rPr>
              <a:t> </a:t>
            </a:r>
            <a:r>
              <a:rPr lang="en-GB" sz="2400" b="1" i="1" dirty="0">
                <a:solidFill>
                  <a:schemeClr val="accent3">
                    <a:lumMod val="60000"/>
                    <a:lumOff val="40000"/>
                  </a:schemeClr>
                </a:solidFill>
                <a:effectLst/>
                <a:latin typeface="Calibri" panose="020F0502020204030204" pitchFamily="34" charset="0"/>
                <a:ea typeface="Times New Roman" panose="02020603050405020304" pitchFamily="18" charset="0"/>
              </a:rPr>
              <a:t>Checking In Question</a:t>
            </a: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r>
              <a:rPr lang="en-GB" sz="2400" b="1" i="1" dirty="0">
                <a:latin typeface="Calibri" panose="020F0502020204030204" pitchFamily="34" charset="0"/>
                <a:ea typeface="Times New Roman" panose="02020603050405020304" pitchFamily="18" charset="0"/>
              </a:rPr>
              <a:t>When you hear the words constructive feedback what comes to mind?</a:t>
            </a:r>
          </a:p>
          <a:p>
            <a:endParaRPr lang="en-GB" sz="2400" dirty="0">
              <a:solidFill>
                <a:schemeClr val="accent3">
                  <a:lumMod val="60000"/>
                  <a:lumOff val="4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14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62390-15EE-A95A-264F-5F3EB59EF553}"/>
            </a:ext>
          </a:extLst>
        </p:cNvPr>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AE88F22D-766D-9FF1-BB92-FFB3FCD1C252}"/>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3497515F-8440-EFA0-7366-787B68855ED5}"/>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B4A7342-151D-13F8-C4C2-9CE1545BC7AA}"/>
              </a:ext>
            </a:extLst>
          </p:cNvPr>
          <p:cNvSpPr txBox="1"/>
          <p:nvPr/>
        </p:nvSpPr>
        <p:spPr>
          <a:xfrm>
            <a:off x="253389" y="892366"/>
            <a:ext cx="8604172" cy="7486665"/>
          </a:xfrm>
          <a:prstGeom prst="rect">
            <a:avLst/>
          </a:prstGeom>
          <a:noFill/>
        </p:spPr>
        <p:txBody>
          <a:bodyPr wrap="square" rtlCol="0">
            <a:spAutoFit/>
          </a:bodyPr>
          <a:lstStyle/>
          <a:p>
            <a:pPr algn="ctr" fontAlgn="base">
              <a:spcAft>
                <a:spcPts val="1500"/>
              </a:spcAft>
            </a:pPr>
            <a:r>
              <a:rPr lang="en-GB" sz="2400" b="1" kern="0" dirty="0">
                <a:solidFill>
                  <a:srgbClr val="009193"/>
                </a:solidFill>
                <a:effectLst/>
                <a:latin typeface="Calibri" panose="020F0502020204030204" pitchFamily="34" charset="0"/>
                <a:ea typeface="Times New Roman" panose="02020603050405020304" pitchFamily="18" charset="0"/>
                <a:cs typeface="Calibri" panose="020F0502020204030204" pitchFamily="34" charset="0"/>
              </a:rPr>
              <a:t>In peer support, feedback is the practice of offering or receiving insights, observations, or evaluations about an individual’s behaviour, emotions, or overall mental wellbeing. It is aimed at fostering growth and improvement.</a:t>
            </a:r>
            <a:endParaRPr lang="en-GB" sz="2400" kern="100"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750"/>
              </a:spcAft>
            </a:pPr>
            <a:r>
              <a:rPr lang="en-GB" sz="2400" b="1" i="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Feedback can boost self-awareness</a:t>
            </a:r>
          </a:p>
          <a:p>
            <a:pPr algn="ctr">
              <a:spcAft>
                <a:spcPts val="750"/>
              </a:spcAf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750"/>
              </a:spcAft>
            </a:pPr>
            <a:r>
              <a:rPr lang="en-GB" sz="2400" b="1" i="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Feedback can enhance relationships</a:t>
            </a:r>
          </a:p>
          <a:p>
            <a:pPr algn="ctr">
              <a:spcAft>
                <a:spcPts val="750"/>
              </a:spcAf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750"/>
              </a:spcAft>
            </a:pPr>
            <a:r>
              <a:rPr lang="en-GB" sz="2400" b="1" i="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Feedback can encourage personal and professional growth</a:t>
            </a:r>
          </a:p>
          <a:p>
            <a:pPr algn="ctr">
              <a:spcAft>
                <a:spcPts val="750"/>
              </a:spcAf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750"/>
              </a:spcAft>
            </a:pPr>
            <a:r>
              <a:rPr lang="en-GB" sz="2400" b="1" i="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Feedback can reduce anxiety and uncertainty</a:t>
            </a:r>
          </a:p>
          <a:p>
            <a:pPr algn="ctr">
              <a:spcAft>
                <a:spcPts val="75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750"/>
              </a:spcAft>
            </a:pPr>
            <a:r>
              <a:rPr lang="en-GB" sz="2400" b="1" i="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Feedback can facilitate conflict resolution</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2400" dirty="0">
              <a:solidFill>
                <a:schemeClr val="accent3">
                  <a:lumMod val="60000"/>
                  <a:lumOff val="4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512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FD7F83D1-FF4C-41AA-923B-CD8B93B2435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DBD3527D-22AB-4452-7AFF-37715BAC7451}"/>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5C1343C-4C30-86F8-DDB8-6618E65C534C}"/>
              </a:ext>
            </a:extLst>
          </p:cNvPr>
          <p:cNvGraphicFramePr/>
          <p:nvPr>
            <p:extLst>
              <p:ext uri="{D42A27DB-BD31-4B8C-83A1-F6EECF244321}">
                <p14:modId xmlns:p14="http://schemas.microsoft.com/office/powerpoint/2010/main" val="1405039084"/>
              </p:ext>
            </p:extLst>
          </p:nvPr>
        </p:nvGraphicFramePr>
        <p:xfrm>
          <a:off x="1806765" y="826266"/>
          <a:ext cx="5519451" cy="5394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371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C783-D49D-FC58-1A3F-E84798017385}"/>
            </a:ext>
          </a:extLst>
        </p:cNvPr>
        <p:cNvGrpSpPr/>
        <p:nvPr/>
      </p:nvGrpSpPr>
      <p:grpSpPr>
        <a:xfrm>
          <a:off x="0" y="0"/>
          <a:ext cx="0" cy="0"/>
          <a:chOff x="0" y="0"/>
          <a:chExt cx="0" cy="0"/>
        </a:xfrm>
      </p:grpSpPr>
      <p:pic>
        <p:nvPicPr>
          <p:cNvPr id="5" name="Picture 4" descr="A white sign with red outline&#10;&#10;Description automatically generated">
            <a:extLst>
              <a:ext uri="{FF2B5EF4-FFF2-40B4-BE49-F238E27FC236}">
                <a16:creationId xmlns:a16="http://schemas.microsoft.com/office/drawing/2014/main" id="{81DB0AC3-316C-EC38-3FA6-E718971E3148}"/>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72029" y="826265"/>
            <a:ext cx="4417764" cy="4415066"/>
          </a:xfrm>
          <a:prstGeom prst="rect">
            <a:avLst/>
          </a:prstGeom>
        </p:spPr>
      </p:pic>
      <p:sp>
        <p:nvSpPr>
          <p:cNvPr id="6" name="TextBox 5">
            <a:extLst>
              <a:ext uri="{FF2B5EF4-FFF2-40B4-BE49-F238E27FC236}">
                <a16:creationId xmlns:a16="http://schemas.microsoft.com/office/drawing/2014/main" id="{6FA31D86-822E-BC83-BAE0-1275E64173E6}"/>
              </a:ext>
            </a:extLst>
          </p:cNvPr>
          <p:cNvSpPr txBox="1"/>
          <p:nvPr/>
        </p:nvSpPr>
        <p:spPr>
          <a:xfrm>
            <a:off x="0" y="77119"/>
            <a:ext cx="9144000" cy="923330"/>
          </a:xfrm>
          <a:prstGeom prst="rect">
            <a:avLst/>
          </a:prstGeom>
          <a:noFill/>
        </p:spPr>
        <p:txBody>
          <a:bodyPr wrap="square" rtlCol="0">
            <a:spAutoFit/>
          </a:bodyPr>
          <a:lstStyle/>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MODULE 3: </a:t>
            </a:r>
            <a:r>
              <a:rPr lang="en-GB" sz="1800" b="1" i="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PEER CONCEPTS AND PRACTICE</a:t>
            </a:r>
          </a:p>
          <a:p>
            <a:pPr algn="ctr"/>
            <a:r>
              <a:rPr lang="en-GB" sz="1800" b="1" kern="100" dirty="0">
                <a:solidFill>
                  <a:srgbClr val="47D459"/>
                </a:solidFill>
                <a:effectLst/>
                <a:latin typeface="Calibri" panose="020F0502020204030204" pitchFamily="34" charset="0"/>
                <a:ea typeface="Calibri" panose="020F0502020204030204" pitchFamily="34" charset="0"/>
                <a:cs typeface="Calibri" panose="020F0502020204030204" pitchFamily="34" charset="0"/>
              </a:rPr>
              <a:t>Preparing to put peer knowledge and skills into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7FAF4E-76CE-6690-C948-219A244D3556}"/>
              </a:ext>
            </a:extLst>
          </p:cNvPr>
          <p:cNvSpPr txBox="1"/>
          <p:nvPr/>
        </p:nvSpPr>
        <p:spPr>
          <a:xfrm>
            <a:off x="253389" y="892366"/>
            <a:ext cx="8604172" cy="2677656"/>
          </a:xfrm>
          <a:prstGeom prst="rect">
            <a:avLst/>
          </a:prstGeom>
          <a:noFill/>
        </p:spPr>
        <p:txBody>
          <a:bodyPr wrap="square" rtlCol="0">
            <a:spAutoFit/>
          </a:bodyPr>
          <a:lstStyle/>
          <a:p>
            <a:pPr algn="ctr"/>
            <a:r>
              <a:rPr lang="en-GB" sz="2400" b="1" dirty="0">
                <a:solidFill>
                  <a:schemeClr val="accent3">
                    <a:lumMod val="60000"/>
                    <a:lumOff val="40000"/>
                  </a:schemeClr>
                </a:solidFill>
                <a:effectLst/>
                <a:latin typeface="Calibri" panose="020F0502020204030204" pitchFamily="34" charset="0"/>
                <a:ea typeface="Times New Roman" panose="02020603050405020304" pitchFamily="18" charset="0"/>
              </a:rPr>
              <a:t> </a:t>
            </a:r>
            <a:r>
              <a:rPr lang="en-GB" sz="2400" b="1" i="1" dirty="0">
                <a:solidFill>
                  <a:schemeClr val="accent3">
                    <a:lumMod val="60000"/>
                    <a:lumOff val="40000"/>
                  </a:schemeClr>
                </a:solidFill>
                <a:effectLst/>
                <a:latin typeface="Calibri" panose="020F0502020204030204" pitchFamily="34" charset="0"/>
                <a:ea typeface="Times New Roman" panose="02020603050405020304" pitchFamily="18" charset="0"/>
              </a:rPr>
              <a:t>Checking Out Question</a:t>
            </a: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endParaRPr lang="en-GB" sz="2400" b="1" i="1" dirty="0">
              <a:solidFill>
                <a:schemeClr val="accent3">
                  <a:lumMod val="60000"/>
                  <a:lumOff val="40000"/>
                </a:schemeClr>
              </a:solidFill>
              <a:latin typeface="Calibri" panose="020F0502020204030204" pitchFamily="34" charset="0"/>
              <a:ea typeface="Times New Roman" panose="02020603050405020304" pitchFamily="18" charset="0"/>
            </a:endParaRPr>
          </a:p>
          <a:p>
            <a:pPr algn="ctr"/>
            <a:r>
              <a:rPr lang="en-GB" sz="2400" b="1" i="1" dirty="0">
                <a:solidFill>
                  <a:schemeClr val="tx1">
                    <a:lumMod val="75000"/>
                    <a:lumOff val="25000"/>
                  </a:schemeClr>
                </a:solidFill>
                <a:latin typeface="Calibri" panose="020F0502020204030204" pitchFamily="34" charset="0"/>
                <a:ea typeface="Times New Roman" panose="02020603050405020304" pitchFamily="18" charset="0"/>
              </a:rPr>
              <a:t>One word that describes how you feel about </a:t>
            </a:r>
            <a:r>
              <a:rPr lang="en-GB" sz="2400" b="1" i="1">
                <a:solidFill>
                  <a:schemeClr val="tx1">
                    <a:lumMod val="75000"/>
                    <a:lumOff val="25000"/>
                  </a:schemeClr>
                </a:solidFill>
                <a:latin typeface="Calibri" panose="020F0502020204030204" pitchFamily="34" charset="0"/>
                <a:ea typeface="Times New Roman" panose="02020603050405020304" pitchFamily="18" charset="0"/>
              </a:rPr>
              <a:t>today’s session.</a:t>
            </a:r>
            <a:endParaRPr lang="en-GB" sz="2400" b="1" i="1" dirty="0">
              <a:solidFill>
                <a:schemeClr val="tx1">
                  <a:lumMod val="75000"/>
                  <a:lumOff val="25000"/>
                </a:schemeClr>
              </a:solidFill>
              <a:latin typeface="Calibri" panose="020F0502020204030204" pitchFamily="34" charset="0"/>
              <a:ea typeface="Times New Roman" panose="02020603050405020304" pitchFamily="18" charset="0"/>
            </a:endParaRPr>
          </a:p>
          <a:p>
            <a:endParaRPr lang="en-GB" sz="2400" dirty="0">
              <a:solidFill>
                <a:schemeClr val="accent3">
                  <a:lumMod val="60000"/>
                  <a:lumOff val="4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6149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359</Words>
  <Application>Microsoft Macintosh PowerPoint</Application>
  <PresentationFormat>On-screen Show (4:3)</PresentationFormat>
  <Paragraphs>75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Fiona MacNeill</dc:creator>
  <cp:lastModifiedBy>Fiona MacNeill</cp:lastModifiedBy>
  <cp:revision>1</cp:revision>
  <dcterms:created xsi:type="dcterms:W3CDTF">2024-09-22T10:44:21Z</dcterms:created>
  <dcterms:modified xsi:type="dcterms:W3CDTF">2024-12-12T17:51:48Z</dcterms:modified>
</cp:coreProperties>
</file>