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E42554-7172-C34A-AFD4-32FBC72D429D}" v="3" dt="2024-12-01T09:04:39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howGuides="1">
      <p:cViewPr varScale="1">
        <p:scale>
          <a:sx n="116" d="100"/>
          <a:sy n="116" d="100"/>
        </p:scale>
        <p:origin x="196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MacNeill" userId="83660d8f-3486-48f3-9840-8946400103cf" providerId="ADAL" clId="{E9B9AF3F-0BB1-0245-A1A7-3F41DCC97B29}"/>
    <pc:docChg chg="modSld">
      <pc:chgData name="Fiona MacNeill" userId="83660d8f-3486-48f3-9840-8946400103cf" providerId="ADAL" clId="{E9B9AF3F-0BB1-0245-A1A7-3F41DCC97B29}" dt="2024-09-23T13:13:51.709" v="1"/>
      <pc:docMkLst>
        <pc:docMk/>
      </pc:docMkLst>
      <pc:sldChg chg="modSp mod">
        <pc:chgData name="Fiona MacNeill" userId="83660d8f-3486-48f3-9840-8946400103cf" providerId="ADAL" clId="{E9B9AF3F-0BB1-0245-A1A7-3F41DCC97B29}" dt="2024-09-23T13:13:51.709" v="1"/>
        <pc:sldMkLst>
          <pc:docMk/>
          <pc:sldMk cId="2737364661" sldId="258"/>
        </pc:sldMkLst>
        <pc:spChg chg="mod">
          <ac:chgData name="Fiona MacNeill" userId="83660d8f-3486-48f3-9840-8946400103cf" providerId="ADAL" clId="{E9B9AF3F-0BB1-0245-A1A7-3F41DCC97B29}" dt="2024-09-23T13:13:51.709" v="1"/>
          <ac:spMkLst>
            <pc:docMk/>
            <pc:sldMk cId="2737364661" sldId="258"/>
            <ac:spMk id="2" creationId="{02572AFC-54B7-6772-F531-FE77E447F729}"/>
          </ac:spMkLst>
        </pc:spChg>
      </pc:sldChg>
    </pc:docChg>
  </pc:docChgLst>
  <pc:docChgLst>
    <pc:chgData name="Fiona MacNeill" userId="83660d8f-3486-48f3-9840-8946400103cf" providerId="ADAL" clId="{E2E42554-7172-C34A-AFD4-32FBC72D429D}"/>
    <pc:docChg chg="custSel addSld modSld">
      <pc:chgData name="Fiona MacNeill" userId="83660d8f-3486-48f3-9840-8946400103cf" providerId="ADAL" clId="{E2E42554-7172-C34A-AFD4-32FBC72D429D}" dt="2024-12-02T17:00:13.678" v="300" actId="207"/>
      <pc:docMkLst>
        <pc:docMk/>
      </pc:docMkLst>
      <pc:sldChg chg="modSp mod">
        <pc:chgData name="Fiona MacNeill" userId="83660d8f-3486-48f3-9840-8946400103cf" providerId="ADAL" clId="{E2E42554-7172-C34A-AFD4-32FBC72D429D}" dt="2024-12-02T16:59:45.907" v="296" actId="20577"/>
        <pc:sldMkLst>
          <pc:docMk/>
          <pc:sldMk cId="207056919" sldId="257"/>
        </pc:sldMkLst>
        <pc:spChg chg="mod">
          <ac:chgData name="Fiona MacNeill" userId="83660d8f-3486-48f3-9840-8946400103cf" providerId="ADAL" clId="{E2E42554-7172-C34A-AFD4-32FBC72D429D}" dt="2024-12-02T16:59:45.907" v="296" actId="20577"/>
          <ac:spMkLst>
            <pc:docMk/>
            <pc:sldMk cId="207056919" sldId="257"/>
            <ac:spMk id="2" creationId="{02572AFC-54B7-6772-F531-FE77E447F729}"/>
          </ac:spMkLst>
        </pc:spChg>
      </pc:sldChg>
      <pc:sldChg chg="modSp mod">
        <pc:chgData name="Fiona MacNeill" userId="83660d8f-3486-48f3-9840-8946400103cf" providerId="ADAL" clId="{E2E42554-7172-C34A-AFD4-32FBC72D429D}" dt="2024-12-02T16:59:56.327" v="299" actId="20577"/>
        <pc:sldMkLst>
          <pc:docMk/>
          <pc:sldMk cId="2737364661" sldId="258"/>
        </pc:sldMkLst>
        <pc:spChg chg="mod">
          <ac:chgData name="Fiona MacNeill" userId="83660d8f-3486-48f3-9840-8946400103cf" providerId="ADAL" clId="{E2E42554-7172-C34A-AFD4-32FBC72D429D}" dt="2024-12-02T16:59:56.327" v="299" actId="20577"/>
          <ac:spMkLst>
            <pc:docMk/>
            <pc:sldMk cId="2737364661" sldId="258"/>
            <ac:spMk id="2" creationId="{02572AFC-54B7-6772-F531-FE77E447F729}"/>
          </ac:spMkLst>
        </pc:spChg>
      </pc:sldChg>
      <pc:sldChg chg="modSp mod">
        <pc:chgData name="Fiona MacNeill" userId="83660d8f-3486-48f3-9840-8946400103cf" providerId="ADAL" clId="{E2E42554-7172-C34A-AFD4-32FBC72D429D}" dt="2024-12-02T17:00:13.678" v="300" actId="207"/>
        <pc:sldMkLst>
          <pc:docMk/>
          <pc:sldMk cId="3533764953" sldId="259"/>
        </pc:sldMkLst>
        <pc:spChg chg="mod">
          <ac:chgData name="Fiona MacNeill" userId="83660d8f-3486-48f3-9840-8946400103cf" providerId="ADAL" clId="{E2E42554-7172-C34A-AFD4-32FBC72D429D}" dt="2024-12-02T17:00:13.678" v="300" actId="207"/>
          <ac:spMkLst>
            <pc:docMk/>
            <pc:sldMk cId="3533764953" sldId="259"/>
            <ac:spMk id="2" creationId="{02572AFC-54B7-6772-F531-FE77E447F729}"/>
          </ac:spMkLst>
        </pc:spChg>
      </pc:sldChg>
      <pc:sldChg chg="addSp delSp modSp add mod modAnim">
        <pc:chgData name="Fiona MacNeill" userId="83660d8f-3486-48f3-9840-8946400103cf" providerId="ADAL" clId="{E2E42554-7172-C34A-AFD4-32FBC72D429D}" dt="2024-12-01T09:04:38.001" v="142"/>
        <pc:sldMkLst>
          <pc:docMk/>
          <pc:sldMk cId="925186523" sldId="261"/>
        </pc:sldMkLst>
        <pc:spChg chg="del mod">
          <ac:chgData name="Fiona MacNeill" userId="83660d8f-3486-48f3-9840-8946400103cf" providerId="ADAL" clId="{E2E42554-7172-C34A-AFD4-32FBC72D429D}" dt="2024-12-01T09:04:38.001" v="142"/>
          <ac:spMkLst>
            <pc:docMk/>
            <pc:sldMk cId="925186523" sldId="261"/>
            <ac:spMk id="2" creationId="{6BA17BA3-33DC-9A1C-DBB6-8F2A41CD32E9}"/>
          </ac:spMkLst>
        </pc:spChg>
        <pc:picChg chg="add mod">
          <ac:chgData name="Fiona MacNeill" userId="83660d8f-3486-48f3-9840-8946400103cf" providerId="ADAL" clId="{E2E42554-7172-C34A-AFD4-32FBC72D429D}" dt="2024-12-01T08:59:34.146" v="140" actId="1076"/>
          <ac:picMkLst>
            <pc:docMk/>
            <pc:sldMk cId="925186523" sldId="261"/>
            <ac:picMk id="5" creationId="{D782AA6A-E1CF-40F9-3898-30B6BBE857C1}"/>
          </ac:picMkLst>
        </pc:picChg>
      </pc:sldChg>
      <pc:sldChg chg="modSp add mod">
        <pc:chgData name="Fiona MacNeill" userId="83660d8f-3486-48f3-9840-8946400103cf" providerId="ADAL" clId="{E2E42554-7172-C34A-AFD4-32FBC72D429D}" dt="2024-12-01T09:06:13.315" v="288" actId="255"/>
        <pc:sldMkLst>
          <pc:docMk/>
          <pc:sldMk cId="3138281969" sldId="262"/>
        </pc:sldMkLst>
        <pc:spChg chg="mod">
          <ac:chgData name="Fiona MacNeill" userId="83660d8f-3486-48f3-9840-8946400103cf" providerId="ADAL" clId="{E2E42554-7172-C34A-AFD4-32FBC72D429D}" dt="2024-12-01T09:06:13.315" v="288" actId="255"/>
          <ac:spMkLst>
            <pc:docMk/>
            <pc:sldMk cId="3138281969" sldId="262"/>
            <ac:spMk id="2" creationId="{D7EF0A21-8A06-012F-446D-261ABEEF3160}"/>
          </ac:spMkLst>
        </pc:spChg>
      </pc:sldChg>
    </pc:docChg>
  </pc:docChgLst>
  <pc:docChgLst>
    <pc:chgData name="Wilma Paton" userId="1ebc8507-c5ff-49d3-ad04-6f2dc85dc99e" providerId="ADAL" clId="{995DBA82-12CA-4297-A41A-FD48702ADAC0}"/>
    <pc:docChg chg="custSel modSld">
      <pc:chgData name="Wilma Paton" userId="1ebc8507-c5ff-49d3-ad04-6f2dc85dc99e" providerId="ADAL" clId="{995DBA82-12CA-4297-A41A-FD48702ADAC0}" dt="2024-11-05T19:22:59.601" v="120" actId="207"/>
      <pc:docMkLst>
        <pc:docMk/>
      </pc:docMkLst>
      <pc:sldChg chg="modSp mod">
        <pc:chgData name="Wilma Paton" userId="1ebc8507-c5ff-49d3-ad04-6f2dc85dc99e" providerId="ADAL" clId="{995DBA82-12CA-4297-A41A-FD48702ADAC0}" dt="2024-11-05T19:21:29.460" v="53" actId="207"/>
        <pc:sldMkLst>
          <pc:docMk/>
          <pc:sldMk cId="3533764953" sldId="259"/>
        </pc:sldMkLst>
        <pc:spChg chg="mod">
          <ac:chgData name="Wilma Paton" userId="1ebc8507-c5ff-49d3-ad04-6f2dc85dc99e" providerId="ADAL" clId="{995DBA82-12CA-4297-A41A-FD48702ADAC0}" dt="2024-11-05T19:21:29.460" v="53" actId="207"/>
          <ac:spMkLst>
            <pc:docMk/>
            <pc:sldMk cId="3533764953" sldId="259"/>
            <ac:spMk id="2" creationId="{02572AFC-54B7-6772-F531-FE77E447F729}"/>
          </ac:spMkLst>
        </pc:spChg>
      </pc:sldChg>
      <pc:sldChg chg="modSp mod">
        <pc:chgData name="Wilma Paton" userId="1ebc8507-c5ff-49d3-ad04-6f2dc85dc99e" providerId="ADAL" clId="{995DBA82-12CA-4297-A41A-FD48702ADAC0}" dt="2024-11-05T19:22:59.601" v="120" actId="207"/>
        <pc:sldMkLst>
          <pc:docMk/>
          <pc:sldMk cId="2258825555" sldId="260"/>
        </pc:sldMkLst>
        <pc:spChg chg="mod">
          <ac:chgData name="Wilma Paton" userId="1ebc8507-c5ff-49d3-ad04-6f2dc85dc99e" providerId="ADAL" clId="{995DBA82-12CA-4297-A41A-FD48702ADAC0}" dt="2024-11-05T19:22:59.601" v="120" actId="207"/>
          <ac:spMkLst>
            <pc:docMk/>
            <pc:sldMk cId="2258825555" sldId="260"/>
            <ac:spMk id="2" creationId="{02572AFC-54B7-6772-F531-FE77E447F729}"/>
          </ac:spMkLst>
        </pc:spChg>
      </pc:sldChg>
    </pc:docChg>
  </pc:docChgLst>
  <pc:docChgLst>
    <pc:chgData name="David Gillespie" userId="d822ac8d-65d6-4566-b917-7d78d9c8e4c4" providerId="ADAL" clId="{ED94B517-DD8A-4C89-A4CF-35638AA7DF2C}"/>
    <pc:docChg chg="modSld">
      <pc:chgData name="David Gillespie" userId="d822ac8d-65d6-4566-b917-7d78d9c8e4c4" providerId="ADAL" clId="{ED94B517-DD8A-4C89-A4CF-35638AA7DF2C}" dt="2024-10-21T13:03:23.495" v="13" actId="20577"/>
      <pc:docMkLst>
        <pc:docMk/>
      </pc:docMkLst>
      <pc:sldChg chg="modSp mod">
        <pc:chgData name="David Gillespie" userId="d822ac8d-65d6-4566-b917-7d78d9c8e4c4" providerId="ADAL" clId="{ED94B517-DD8A-4C89-A4CF-35638AA7DF2C}" dt="2024-10-21T13:03:23.495" v="13" actId="20577"/>
        <pc:sldMkLst>
          <pc:docMk/>
          <pc:sldMk cId="2737364661" sldId="258"/>
        </pc:sldMkLst>
        <pc:spChg chg="mod">
          <ac:chgData name="David Gillespie" userId="d822ac8d-65d6-4566-b917-7d78d9c8e4c4" providerId="ADAL" clId="{ED94B517-DD8A-4C89-A4CF-35638AA7DF2C}" dt="2024-10-21T13:03:23.495" v="13" actId="20577"/>
          <ac:spMkLst>
            <pc:docMk/>
            <pc:sldMk cId="2737364661" sldId="258"/>
            <ac:spMk id="2" creationId="{02572AFC-54B7-6772-F531-FE77E447F72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1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8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8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0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9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1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3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0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52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797MaRP7c-Y?feature=oembed" TargetMode="Externa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embling a puzzle&#10;&#10;Description automatically generated">
            <a:extLst>
              <a:ext uri="{FF2B5EF4-FFF2-40B4-BE49-F238E27FC236}">
                <a16:creationId xmlns:a16="http://schemas.microsoft.com/office/drawing/2014/main" id="{6A0BC736-5A89-B261-7D5E-1473B30C4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47" y="785593"/>
            <a:ext cx="5348305" cy="4238098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9CF91E36-D669-DE78-AFFD-4F6E8B929A59}"/>
              </a:ext>
            </a:extLst>
          </p:cNvPr>
          <p:cNvSpPr txBox="1"/>
          <p:nvPr/>
        </p:nvSpPr>
        <p:spPr>
          <a:xfrm>
            <a:off x="88136" y="5457339"/>
            <a:ext cx="8901628" cy="110871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2 SESSION 5</a:t>
            </a:r>
          </a:p>
          <a:p>
            <a:pPr algn="ctr"/>
            <a:r>
              <a:rPr lang="en-GB" sz="1800" b="1" i="1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A VARIETY OF SELF-MANAGEMENT/SELF-CARE APPROACHES</a:t>
            </a:r>
            <a:r>
              <a:rPr lang="en-GB" sz="2000" i="1" dirty="0">
                <a:effectLst/>
              </a:rPr>
              <a:t> </a:t>
            </a:r>
            <a:endParaRPr lang="en-GB" sz="2000" b="1" i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0" y="7711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1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puzzle&#10;&#10;Description automatically generated">
            <a:extLst>
              <a:ext uri="{FF2B5EF4-FFF2-40B4-BE49-F238E27FC236}">
                <a16:creationId xmlns:a16="http://schemas.microsoft.com/office/drawing/2014/main" id="{16F3AA81-C8E5-DB0F-7151-03CCC5B674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6350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Learning Intentions</a:t>
            </a:r>
          </a:p>
          <a:p>
            <a:pPr algn="ctr"/>
            <a:endParaRPr lang="en-GB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>
              <a:spcAft>
                <a:spcPts val="800"/>
              </a:spcAft>
            </a:pPr>
            <a:r>
              <a:rPr lang="en-GB" sz="24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 core behaviours that produce an empowering and safe learning environment.</a:t>
            </a:r>
          </a:p>
          <a:p>
            <a:pPr lvl="0" algn="ctr">
              <a:spcAft>
                <a:spcPts val="800"/>
              </a:spcAft>
            </a:pPr>
            <a:endParaRPr lang="en-GB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800"/>
              </a:spcAft>
            </a:pPr>
            <a:r>
              <a:rPr lang="en-GB" sz="2400" b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what self-management/self-care is and how this links to surviving and thriving for you and others.</a:t>
            </a:r>
          </a:p>
          <a:p>
            <a:pPr lvl="0" algn="ctr">
              <a:spcAft>
                <a:spcPts val="800"/>
              </a:spcAft>
            </a:pPr>
            <a:endParaRPr lang="en-GB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800"/>
              </a:spcAft>
            </a:pPr>
            <a:r>
              <a:rPr lang="en-GB" sz="2400" b="1" kern="1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various approaches to self-management/self-care and listen to the ideas of others.</a:t>
            </a:r>
          </a:p>
          <a:p>
            <a:pPr lvl="0" algn="ctr">
              <a:spcAft>
                <a:spcPts val="800"/>
              </a:spcAft>
            </a:pPr>
            <a:endParaRPr lang="en-GB" sz="2400" b="1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800"/>
              </a:spcAft>
            </a:pPr>
            <a:r>
              <a:rPr lang="en-GB" sz="24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personal toolbox of self-management/self-care ideas and approaches</a:t>
            </a:r>
            <a:r>
              <a:rPr lang="en-GB" sz="2400" b="1" kern="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will have value in peer support, both to you and others.</a:t>
            </a:r>
          </a:p>
          <a:p>
            <a:pPr marL="457200" algn="ctr"/>
            <a:endParaRPr lang="en-GB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uzzle&#10;&#10;Description automatically generated">
            <a:extLst>
              <a:ext uri="{FF2B5EF4-FFF2-40B4-BE49-F238E27FC236}">
                <a16:creationId xmlns:a16="http://schemas.microsoft.com/office/drawing/2014/main" id="{3829344F-343B-C8B5-62F0-729C917DC0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0" y="793213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Empowering and Safe Learning Environment</a:t>
            </a:r>
          </a:p>
          <a:p>
            <a:pPr algn="ctr"/>
            <a:endParaRPr lang="en-GB" sz="1600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rgbClr val="7030A0"/>
                </a:solidFill>
              </a:rPr>
              <a:t>Connection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Device free environment, maintaining confidentiality.</a:t>
            </a:r>
          </a:p>
          <a:p>
            <a:pPr algn="ctr"/>
            <a:endParaRPr lang="en-GB" sz="1200" b="1" dirty="0">
              <a:solidFill>
                <a:srgbClr val="00A0B8"/>
              </a:solidFill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Hope and Optimism</a:t>
            </a: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Focussing on the possible.</a:t>
            </a:r>
          </a:p>
          <a:p>
            <a:pPr algn="ctr"/>
            <a:endParaRPr lang="en-GB" sz="1200" b="1" dirty="0">
              <a:solidFill>
                <a:srgbClr val="FF003C"/>
              </a:solidFill>
            </a:endParaRPr>
          </a:p>
          <a:p>
            <a:pPr algn="ctr"/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Identity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Listening with grace and attention to the stories of others.</a:t>
            </a:r>
          </a:p>
          <a:p>
            <a:pPr algn="ctr"/>
            <a:endParaRPr lang="en-GB" sz="1200" b="1" dirty="0">
              <a:solidFill>
                <a:srgbClr val="7030A0"/>
              </a:solidFill>
            </a:endParaRPr>
          </a:p>
          <a:p>
            <a:pPr algn="ctr"/>
            <a:r>
              <a:rPr lang="en-GB" sz="2400" b="1" i="1" dirty="0">
                <a:solidFill>
                  <a:srgbClr val="7030A0"/>
                </a:solidFill>
              </a:rPr>
              <a:t>Meaning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Deep respect for difference, no voices of judgement or cynicism.</a:t>
            </a:r>
          </a:p>
          <a:p>
            <a:pPr algn="ctr"/>
            <a:endParaRPr lang="en-GB" sz="1200" b="1" dirty="0">
              <a:solidFill>
                <a:srgbClr val="0432FF"/>
              </a:solidFill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Empowerment</a:t>
            </a: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Generating fun ideas, engaging with new thinking making personal commitments to change.</a:t>
            </a:r>
          </a:p>
          <a:p>
            <a:endParaRPr lang="en-GB" sz="2400" b="1" dirty="0">
              <a:solidFill>
                <a:srgbClr val="00A0B8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FD2A3-058B-6AB3-F3C0-5CAC150B5D77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6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6EB2DB8C-0647-DD2B-8CA6-CFE49FDD76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Checking In Question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Reflecting  on your responses to the reading in the workbook pages 20-21.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What does self-management/self-care mean to you?</a:t>
            </a: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79422-7740-6E70-00DD-E55B45C808E3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6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75D36-CE30-9BCD-14B4-0AF0B3B13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BDE48588-4EB3-CB9D-1F6D-1B837EBE19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DA6B08-D7ED-1312-3ED9-0CEF021CE870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Online Media 4" descr="Self Management Skills | The Life Coach School with Brooke Castillo">
            <a:hlinkClick r:id="" action="ppaction://media"/>
            <a:extLst>
              <a:ext uri="{FF2B5EF4-FFF2-40B4-BE49-F238E27FC236}">
                <a16:creationId xmlns:a16="http://schemas.microsoft.com/office/drawing/2014/main" id="{D782AA6A-E1CF-40F9-3898-30B6BBE857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0170" y="1084775"/>
            <a:ext cx="8536241" cy="48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8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F0FC8-7650-65E2-C2DE-8B786796E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F2F6227F-543B-2997-5A03-6B9772A3AF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EF0A21-8A06-012F-446D-261ABEEF3160}"/>
              </a:ext>
            </a:extLst>
          </p:cNvPr>
          <p:cNvSpPr txBox="1"/>
          <p:nvPr/>
        </p:nvSpPr>
        <p:spPr>
          <a:xfrm>
            <a:off x="253389" y="892366"/>
            <a:ext cx="86041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Brainstorm Question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32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 the </a:t>
            </a:r>
            <a:r>
              <a:rPr lang="en-GB" sz="3200" b="1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post-it</a:t>
            </a:r>
            <a:r>
              <a:rPr lang="en-GB" sz="32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notes provided to post as many ideas as you can that have been sparked by watching the video.</a:t>
            </a:r>
          </a:p>
          <a:p>
            <a:pPr algn="ctr"/>
            <a:endParaRPr lang="en-GB" sz="32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54B05-132B-930A-90E1-BC0935823CDA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8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5284B356-72B5-2F6C-0E56-01A3AAD57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Checking Out Question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What learning are you taking away from today’s session?</a:t>
            </a: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7C751-ABB8-0DFD-3C9A-323FFC49DD50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25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319</Words>
  <Application>Microsoft Macintosh PowerPoint</Application>
  <PresentationFormat>On-screen Show (4:3)</PresentationFormat>
  <Paragraphs>57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Fiona MacNeill</dc:creator>
  <cp:lastModifiedBy>Fiona MacNeill</cp:lastModifiedBy>
  <cp:revision>1</cp:revision>
  <dcterms:created xsi:type="dcterms:W3CDTF">2024-09-22T10:44:21Z</dcterms:created>
  <dcterms:modified xsi:type="dcterms:W3CDTF">2024-12-02T17:00:15Z</dcterms:modified>
</cp:coreProperties>
</file>