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46401D-59FE-304D-AABD-2D1718DB3E65}" v="6" dt="2024-12-01T08:11:38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02"/>
  </p:normalViewPr>
  <p:slideViewPr>
    <p:cSldViewPr snapToGrid="0" showGuides="1">
      <p:cViewPr varScale="1">
        <p:scale>
          <a:sx n="111" d="100"/>
          <a:sy n="111" d="100"/>
        </p:scale>
        <p:origin x="212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ona MacNeill" userId="83660d8f-3486-48f3-9840-8946400103cf" providerId="ADAL" clId="{8DF7E8B3-D1A6-D04F-90B9-42254C077DF9}"/>
    <pc:docChg chg="modSld">
      <pc:chgData name="Fiona MacNeill" userId="83660d8f-3486-48f3-9840-8946400103cf" providerId="ADAL" clId="{8DF7E8B3-D1A6-D04F-90B9-42254C077DF9}" dt="2024-09-23T13:13:39.979" v="1"/>
      <pc:docMkLst>
        <pc:docMk/>
      </pc:docMkLst>
      <pc:sldChg chg="modSp mod">
        <pc:chgData name="Fiona MacNeill" userId="83660d8f-3486-48f3-9840-8946400103cf" providerId="ADAL" clId="{8DF7E8B3-D1A6-D04F-90B9-42254C077DF9}" dt="2024-09-23T13:13:39.979" v="1"/>
        <pc:sldMkLst>
          <pc:docMk/>
          <pc:sldMk cId="2737364661" sldId="258"/>
        </pc:sldMkLst>
        <pc:spChg chg="mod">
          <ac:chgData name="Fiona MacNeill" userId="83660d8f-3486-48f3-9840-8946400103cf" providerId="ADAL" clId="{8DF7E8B3-D1A6-D04F-90B9-42254C077DF9}" dt="2024-09-23T13:13:39.979" v="1"/>
          <ac:spMkLst>
            <pc:docMk/>
            <pc:sldMk cId="2737364661" sldId="258"/>
            <ac:spMk id="2" creationId="{02572AFC-54B7-6772-F531-FE77E447F729}"/>
          </ac:spMkLst>
        </pc:spChg>
      </pc:sldChg>
    </pc:docChg>
  </pc:docChgLst>
  <pc:docChgLst>
    <pc:chgData name="David Gillespie" userId="d822ac8d-65d6-4566-b917-7d78d9c8e4c4" providerId="ADAL" clId="{5176EBE3-AD2B-410B-835C-50A796EB501E}"/>
    <pc:docChg chg="undo custSel modSld">
      <pc:chgData name="David Gillespie" userId="d822ac8d-65d6-4566-b917-7d78d9c8e4c4" providerId="ADAL" clId="{5176EBE3-AD2B-410B-835C-50A796EB501E}" dt="2024-10-21T13:02:58.459" v="14" actId="20577"/>
      <pc:docMkLst>
        <pc:docMk/>
      </pc:docMkLst>
      <pc:sldChg chg="modSp mod">
        <pc:chgData name="David Gillespie" userId="d822ac8d-65d6-4566-b917-7d78d9c8e4c4" providerId="ADAL" clId="{5176EBE3-AD2B-410B-835C-50A796EB501E}" dt="2024-10-21T13:02:58.459" v="14" actId="20577"/>
        <pc:sldMkLst>
          <pc:docMk/>
          <pc:sldMk cId="2737364661" sldId="258"/>
        </pc:sldMkLst>
        <pc:spChg chg="mod">
          <ac:chgData name="David Gillespie" userId="d822ac8d-65d6-4566-b917-7d78d9c8e4c4" providerId="ADAL" clId="{5176EBE3-AD2B-410B-835C-50A796EB501E}" dt="2024-10-21T13:02:58.459" v="14" actId="20577"/>
          <ac:spMkLst>
            <pc:docMk/>
            <pc:sldMk cId="2737364661" sldId="258"/>
            <ac:spMk id="2" creationId="{02572AFC-54B7-6772-F531-FE77E447F729}"/>
          </ac:spMkLst>
        </pc:spChg>
      </pc:sldChg>
    </pc:docChg>
  </pc:docChgLst>
  <pc:docChgLst>
    <pc:chgData name="Wilma Paton" userId="1ebc8507-c5ff-49d3-ad04-6f2dc85dc99e" providerId="ADAL" clId="{C0275500-DF84-478D-A898-A8B8FF1CFC97}"/>
    <pc:docChg chg="custSel modSld">
      <pc:chgData name="Wilma Paton" userId="1ebc8507-c5ff-49d3-ad04-6f2dc85dc99e" providerId="ADAL" clId="{C0275500-DF84-478D-A898-A8B8FF1CFC97}" dt="2024-11-05T19:16:49" v="196" actId="207"/>
      <pc:docMkLst>
        <pc:docMk/>
      </pc:docMkLst>
      <pc:sldChg chg="modSp mod">
        <pc:chgData name="Wilma Paton" userId="1ebc8507-c5ff-49d3-ad04-6f2dc85dc99e" providerId="ADAL" clId="{C0275500-DF84-478D-A898-A8B8FF1CFC97}" dt="2024-11-05T19:13:02.004" v="5" actId="20577"/>
        <pc:sldMkLst>
          <pc:docMk/>
          <pc:sldMk cId="2737364661" sldId="258"/>
        </pc:sldMkLst>
        <pc:spChg chg="mod">
          <ac:chgData name="Wilma Paton" userId="1ebc8507-c5ff-49d3-ad04-6f2dc85dc99e" providerId="ADAL" clId="{C0275500-DF84-478D-A898-A8B8FF1CFC97}" dt="2024-11-05T19:13:02.004" v="5" actId="20577"/>
          <ac:spMkLst>
            <pc:docMk/>
            <pc:sldMk cId="2737364661" sldId="258"/>
            <ac:spMk id="2" creationId="{02572AFC-54B7-6772-F531-FE77E447F729}"/>
          </ac:spMkLst>
        </pc:spChg>
      </pc:sldChg>
      <pc:sldChg chg="modSp mod">
        <pc:chgData name="Wilma Paton" userId="1ebc8507-c5ff-49d3-ad04-6f2dc85dc99e" providerId="ADAL" clId="{C0275500-DF84-478D-A898-A8B8FF1CFC97}" dt="2024-11-05T19:15:19.556" v="113" actId="207"/>
        <pc:sldMkLst>
          <pc:docMk/>
          <pc:sldMk cId="3533764953" sldId="259"/>
        </pc:sldMkLst>
        <pc:spChg chg="mod">
          <ac:chgData name="Wilma Paton" userId="1ebc8507-c5ff-49d3-ad04-6f2dc85dc99e" providerId="ADAL" clId="{C0275500-DF84-478D-A898-A8B8FF1CFC97}" dt="2024-11-05T19:15:19.556" v="113" actId="207"/>
          <ac:spMkLst>
            <pc:docMk/>
            <pc:sldMk cId="3533764953" sldId="259"/>
            <ac:spMk id="2" creationId="{02572AFC-54B7-6772-F531-FE77E447F729}"/>
          </ac:spMkLst>
        </pc:spChg>
      </pc:sldChg>
      <pc:sldChg chg="modSp mod">
        <pc:chgData name="Wilma Paton" userId="1ebc8507-c5ff-49d3-ad04-6f2dc85dc99e" providerId="ADAL" clId="{C0275500-DF84-478D-A898-A8B8FF1CFC97}" dt="2024-11-05T19:16:49" v="196" actId="207"/>
        <pc:sldMkLst>
          <pc:docMk/>
          <pc:sldMk cId="2258825555" sldId="260"/>
        </pc:sldMkLst>
        <pc:spChg chg="mod">
          <ac:chgData name="Wilma Paton" userId="1ebc8507-c5ff-49d3-ad04-6f2dc85dc99e" providerId="ADAL" clId="{C0275500-DF84-478D-A898-A8B8FF1CFC97}" dt="2024-11-05T19:16:49" v="196" actId="207"/>
          <ac:spMkLst>
            <pc:docMk/>
            <pc:sldMk cId="2258825555" sldId="260"/>
            <ac:spMk id="2" creationId="{02572AFC-54B7-6772-F531-FE77E447F729}"/>
          </ac:spMkLst>
        </pc:spChg>
      </pc:sldChg>
    </pc:docChg>
  </pc:docChgLst>
  <pc:docChgLst>
    <pc:chgData name="Fiona MacNeill" userId="83660d8f-3486-48f3-9840-8946400103cf" providerId="ADAL" clId="{9546401D-59FE-304D-AABD-2D1718DB3E65}"/>
    <pc:docChg chg="undo custSel addSld modSld sldOrd">
      <pc:chgData name="Fiona MacNeill" userId="83660d8f-3486-48f3-9840-8946400103cf" providerId="ADAL" clId="{9546401D-59FE-304D-AABD-2D1718DB3E65}" dt="2024-12-02T16:49:51.291" v="112" actId="207"/>
      <pc:docMkLst>
        <pc:docMk/>
      </pc:docMkLst>
      <pc:sldChg chg="modSp mod">
        <pc:chgData name="Fiona MacNeill" userId="83660d8f-3486-48f3-9840-8946400103cf" providerId="ADAL" clId="{9546401D-59FE-304D-AABD-2D1718DB3E65}" dt="2024-12-02T16:49:45.416" v="111" actId="20577"/>
        <pc:sldMkLst>
          <pc:docMk/>
          <pc:sldMk cId="2737364661" sldId="258"/>
        </pc:sldMkLst>
        <pc:spChg chg="mod">
          <ac:chgData name="Fiona MacNeill" userId="83660d8f-3486-48f3-9840-8946400103cf" providerId="ADAL" clId="{9546401D-59FE-304D-AABD-2D1718DB3E65}" dt="2024-12-02T16:49:45.416" v="111" actId="20577"/>
          <ac:spMkLst>
            <pc:docMk/>
            <pc:sldMk cId="2737364661" sldId="258"/>
            <ac:spMk id="2" creationId="{02572AFC-54B7-6772-F531-FE77E447F729}"/>
          </ac:spMkLst>
        </pc:spChg>
      </pc:sldChg>
      <pc:sldChg chg="addSp modSp mod modAnim">
        <pc:chgData name="Fiona MacNeill" userId="83660d8f-3486-48f3-9840-8946400103cf" providerId="ADAL" clId="{9546401D-59FE-304D-AABD-2D1718DB3E65}" dt="2024-12-01T08:11:05.054" v="75" actId="1076"/>
        <pc:sldMkLst>
          <pc:docMk/>
          <pc:sldMk cId="3533764953" sldId="259"/>
        </pc:sldMkLst>
        <pc:spChg chg="mod">
          <ac:chgData name="Fiona MacNeill" userId="83660d8f-3486-48f3-9840-8946400103cf" providerId="ADAL" clId="{9546401D-59FE-304D-AABD-2D1718DB3E65}" dt="2024-12-01T08:10:42.842" v="71" actId="20577"/>
          <ac:spMkLst>
            <pc:docMk/>
            <pc:sldMk cId="3533764953" sldId="259"/>
            <ac:spMk id="2" creationId="{02572AFC-54B7-6772-F531-FE77E447F729}"/>
          </ac:spMkLst>
        </pc:spChg>
        <pc:picChg chg="add mod">
          <ac:chgData name="Fiona MacNeill" userId="83660d8f-3486-48f3-9840-8946400103cf" providerId="ADAL" clId="{9546401D-59FE-304D-AABD-2D1718DB3E65}" dt="2024-12-01T08:09:18.673" v="4"/>
          <ac:picMkLst>
            <pc:docMk/>
            <pc:sldMk cId="3533764953" sldId="259"/>
            <ac:picMk id="5" creationId="{6792B122-EA6C-E905-5171-52841E6AD37D}"/>
          </ac:picMkLst>
        </pc:picChg>
        <pc:picChg chg="add mod">
          <ac:chgData name="Fiona MacNeill" userId="83660d8f-3486-48f3-9840-8946400103cf" providerId="ADAL" clId="{9546401D-59FE-304D-AABD-2D1718DB3E65}" dt="2024-12-01T08:11:05.054" v="75" actId="1076"/>
          <ac:picMkLst>
            <pc:docMk/>
            <pc:sldMk cId="3533764953" sldId="259"/>
            <ac:picMk id="6" creationId="{91921CAB-7752-E296-87F3-8611D13CBEE9}"/>
          </ac:picMkLst>
        </pc:picChg>
      </pc:sldChg>
      <pc:sldChg chg="addSp delSp modSp add mod ord">
        <pc:chgData name="Fiona MacNeill" userId="83660d8f-3486-48f3-9840-8946400103cf" providerId="ADAL" clId="{9546401D-59FE-304D-AABD-2D1718DB3E65}" dt="2024-12-01T08:12:58.907" v="108" actId="20578"/>
        <pc:sldMkLst>
          <pc:docMk/>
          <pc:sldMk cId="1616002896" sldId="261"/>
        </pc:sldMkLst>
        <pc:spChg chg="del mod">
          <ac:chgData name="Fiona MacNeill" userId="83660d8f-3486-48f3-9840-8946400103cf" providerId="ADAL" clId="{9546401D-59FE-304D-AABD-2D1718DB3E65}" dt="2024-12-01T08:11:13.278" v="77" actId="478"/>
          <ac:spMkLst>
            <pc:docMk/>
            <pc:sldMk cId="1616002896" sldId="261"/>
            <ac:spMk id="2" creationId="{D5FE1C1A-89A9-63F7-E0D3-60C5A8480273}"/>
          </ac:spMkLst>
        </pc:spChg>
        <pc:spChg chg="add del">
          <ac:chgData name="Fiona MacNeill" userId="83660d8f-3486-48f3-9840-8946400103cf" providerId="ADAL" clId="{9546401D-59FE-304D-AABD-2D1718DB3E65}" dt="2024-12-01T08:11:22.241" v="79" actId="22"/>
          <ac:spMkLst>
            <pc:docMk/>
            <pc:sldMk cId="1616002896" sldId="261"/>
            <ac:spMk id="6" creationId="{B4D6A2BB-87B6-3DB3-3942-2107850EF06E}"/>
          </ac:spMkLst>
        </pc:spChg>
        <pc:spChg chg="add mod">
          <ac:chgData name="Fiona MacNeill" userId="83660d8f-3486-48f3-9840-8946400103cf" providerId="ADAL" clId="{9546401D-59FE-304D-AABD-2D1718DB3E65}" dt="2024-12-01T08:12:05.539" v="107" actId="122"/>
          <ac:spMkLst>
            <pc:docMk/>
            <pc:sldMk cId="1616002896" sldId="261"/>
            <ac:spMk id="9" creationId="{EA668737-B24A-8235-EE8E-AC4E18A5C954}"/>
          </ac:spMkLst>
        </pc:spChg>
        <pc:picChg chg="add mod">
          <ac:chgData name="Fiona MacNeill" userId="83660d8f-3486-48f3-9840-8946400103cf" providerId="ADAL" clId="{9546401D-59FE-304D-AABD-2D1718DB3E65}" dt="2024-12-01T08:11:38.351" v="80"/>
          <ac:picMkLst>
            <pc:docMk/>
            <pc:sldMk cId="1616002896" sldId="261"/>
            <ac:picMk id="7" creationId="{20CEDB7C-1AAE-9D01-3BD0-7035206035DE}"/>
          </ac:picMkLst>
        </pc:picChg>
      </pc:sldChg>
      <pc:sldChg chg="modSp add mod ord">
        <pc:chgData name="Fiona MacNeill" userId="83660d8f-3486-48f3-9840-8946400103cf" providerId="ADAL" clId="{9546401D-59FE-304D-AABD-2D1718DB3E65}" dt="2024-12-02T16:49:51.291" v="112" actId="207"/>
        <pc:sldMkLst>
          <pc:docMk/>
          <pc:sldMk cId="2430354421" sldId="262"/>
        </pc:sldMkLst>
        <pc:spChg chg="mod">
          <ac:chgData name="Fiona MacNeill" userId="83660d8f-3486-48f3-9840-8946400103cf" providerId="ADAL" clId="{9546401D-59FE-304D-AABD-2D1718DB3E65}" dt="2024-12-02T16:49:51.291" v="112" actId="207"/>
          <ac:spMkLst>
            <pc:docMk/>
            <pc:sldMk cId="2430354421" sldId="262"/>
            <ac:spMk id="2" creationId="{AE0011CE-CC34-AF9E-959F-D7545C3D14C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0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81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28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6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8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0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9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1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3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30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52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6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2zM8qttVVQ?feature=oembed" TargetMode="External"/><Relationship Id="rId5" Type="http://schemas.openxmlformats.org/officeDocument/2006/relationships/image" Target="../media/image4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embling a puzzle&#10;&#10;Description automatically generated">
            <a:extLst>
              <a:ext uri="{FF2B5EF4-FFF2-40B4-BE49-F238E27FC236}">
                <a16:creationId xmlns:a16="http://schemas.microsoft.com/office/drawing/2014/main" id="{6A0BC736-5A89-B261-7D5E-1473B30C4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47" y="785593"/>
            <a:ext cx="5348305" cy="4238098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5" name="Text Box 1">
            <a:extLst>
              <a:ext uri="{FF2B5EF4-FFF2-40B4-BE49-F238E27FC236}">
                <a16:creationId xmlns:a16="http://schemas.microsoft.com/office/drawing/2014/main" id="{9CF91E36-D669-DE78-AFFD-4F6E8B929A59}"/>
              </a:ext>
            </a:extLst>
          </p:cNvPr>
          <p:cNvSpPr txBox="1"/>
          <p:nvPr/>
        </p:nvSpPr>
        <p:spPr>
          <a:xfrm>
            <a:off x="88136" y="5457339"/>
            <a:ext cx="8901628" cy="110871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2 SESSION 4</a:t>
            </a:r>
          </a:p>
          <a:p>
            <a:pPr algn="ctr"/>
            <a:r>
              <a:rPr lang="en-GB" sz="2000" b="1" i="1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POSITIVE RISKS AND THE ASSOCIATED BEHAVIOURS </a:t>
            </a:r>
            <a:endParaRPr lang="en-GB" sz="2000" b="1" i="1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735768-2253-4DF8-DF8A-20222B772097}"/>
              </a:ext>
            </a:extLst>
          </p:cNvPr>
          <p:cNvSpPr txBox="1"/>
          <p:nvPr/>
        </p:nvSpPr>
        <p:spPr>
          <a:xfrm>
            <a:off x="0" y="7711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2: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SUPPORT RELATIONSHIP</a:t>
            </a:r>
            <a:endParaRPr lang="en-GB" b="1" i="1" kern="100" dirty="0">
              <a:solidFill>
                <a:srgbClr val="D86DC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Exploring values, relationships, boundaries and risks.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1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puzzle&#10;&#10;Description automatically generated">
            <a:extLst>
              <a:ext uri="{FF2B5EF4-FFF2-40B4-BE49-F238E27FC236}">
                <a16:creationId xmlns:a16="http://schemas.microsoft.com/office/drawing/2014/main" id="{16F3AA81-C8E5-DB0F-7151-03CCC5B6740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26892"/>
            <a:ext cx="9033831" cy="4746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735768-2253-4DF8-DF8A-20222B772097}"/>
              </a:ext>
            </a:extLst>
          </p:cNvPr>
          <p:cNvSpPr txBox="1"/>
          <p:nvPr/>
        </p:nvSpPr>
        <p:spPr>
          <a:xfrm>
            <a:off x="269914" y="154237"/>
            <a:ext cx="860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2: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SUPPORT RELATIONSHIP</a:t>
            </a:r>
            <a:endParaRPr lang="en-GB" b="1" i="1" kern="100" dirty="0">
              <a:solidFill>
                <a:srgbClr val="D86DC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Exploring values, relationships, boundaries and risks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72AFC-54B7-6772-F531-FE77E447F729}"/>
              </a:ext>
            </a:extLst>
          </p:cNvPr>
          <p:cNvSpPr txBox="1"/>
          <p:nvPr/>
        </p:nvSpPr>
        <p:spPr>
          <a:xfrm>
            <a:off x="253389" y="892366"/>
            <a:ext cx="8604172" cy="466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Learning Intentions</a:t>
            </a:r>
          </a:p>
          <a:p>
            <a:pPr algn="ctr"/>
            <a:endParaRPr lang="en-GB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ctr">
              <a:spcAft>
                <a:spcPts val="800"/>
              </a:spcAft>
            </a:pPr>
            <a:r>
              <a:rPr lang="en-GB" sz="24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Agree core behaviours that produce an empowering and safe learning environment.</a:t>
            </a:r>
          </a:p>
          <a:p>
            <a:pPr lvl="0" algn="ctr">
              <a:spcAft>
                <a:spcPts val="800"/>
              </a:spcAft>
            </a:pPr>
            <a:endParaRPr lang="en-GB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800"/>
              </a:spcAft>
            </a:pPr>
            <a:r>
              <a:rPr lang="en-GB" sz="2400" b="1" kern="1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positive risks and the associated behaviours that contribute to a productive peer relationship.</a:t>
            </a:r>
          </a:p>
          <a:p>
            <a:pPr lvl="0" algn="ctr">
              <a:spcAft>
                <a:spcPts val="800"/>
              </a:spcAft>
            </a:pPr>
            <a:endParaRPr lang="en-GB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800"/>
              </a:spcAft>
            </a:pPr>
            <a:r>
              <a:rPr lang="en-GB" sz="2400" b="1" kern="1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Produce a plan for recognising and supporting others through setbacks.</a:t>
            </a:r>
          </a:p>
          <a:p>
            <a:pPr marL="457200" algn="ctr"/>
            <a:endParaRPr lang="en-GB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5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uzzle&#10;&#10;Description automatically generated">
            <a:extLst>
              <a:ext uri="{FF2B5EF4-FFF2-40B4-BE49-F238E27FC236}">
                <a16:creationId xmlns:a16="http://schemas.microsoft.com/office/drawing/2014/main" id="{3829344F-343B-C8B5-62F0-729C917DC0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26892"/>
            <a:ext cx="9033831" cy="4746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572AFC-54B7-6772-F531-FE77E447F729}"/>
              </a:ext>
            </a:extLst>
          </p:cNvPr>
          <p:cNvSpPr txBox="1"/>
          <p:nvPr/>
        </p:nvSpPr>
        <p:spPr>
          <a:xfrm>
            <a:off x="0" y="793213"/>
            <a:ext cx="9144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GB" sz="24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Empowering and Safe Learning Environment</a:t>
            </a:r>
          </a:p>
          <a:p>
            <a:pPr algn="ctr"/>
            <a:endParaRPr lang="en-GB" sz="1600" b="1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i="1" dirty="0">
                <a:solidFill>
                  <a:srgbClr val="7030A0"/>
                </a:solidFill>
              </a:rPr>
              <a:t>Connection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</a:rPr>
              <a:t>Device free environment, maintaining confidentiality.</a:t>
            </a:r>
          </a:p>
          <a:p>
            <a:pPr algn="ctr"/>
            <a:endParaRPr lang="en-GB" sz="1200" b="1" dirty="0">
              <a:solidFill>
                <a:srgbClr val="00A0B8"/>
              </a:solidFill>
            </a:endParaRPr>
          </a:p>
          <a:p>
            <a:pPr algn="ctr"/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Hope and Optimism</a:t>
            </a:r>
          </a:p>
          <a:p>
            <a:pPr algn="ctr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Focussing on the possible.</a:t>
            </a:r>
          </a:p>
          <a:p>
            <a:pPr algn="ctr"/>
            <a:endParaRPr lang="en-GB" sz="1200" b="1" dirty="0">
              <a:solidFill>
                <a:srgbClr val="FF003C"/>
              </a:solidFill>
            </a:endParaRPr>
          </a:p>
          <a:p>
            <a:pPr algn="ctr"/>
            <a:r>
              <a:rPr lang="en-GB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Identity</a:t>
            </a:r>
          </a:p>
          <a:p>
            <a:pPr algn="ctr"/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Listening with grace and attention to the stories of others.</a:t>
            </a:r>
          </a:p>
          <a:p>
            <a:pPr algn="ctr"/>
            <a:endParaRPr lang="en-GB" sz="1200" b="1" dirty="0">
              <a:solidFill>
                <a:srgbClr val="7030A0"/>
              </a:solidFill>
            </a:endParaRPr>
          </a:p>
          <a:p>
            <a:pPr algn="ctr"/>
            <a:r>
              <a:rPr lang="en-GB" sz="2400" b="1" i="1" dirty="0">
                <a:solidFill>
                  <a:srgbClr val="7030A0"/>
                </a:solidFill>
              </a:rPr>
              <a:t>Meaning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</a:rPr>
              <a:t>Deep respect for difference, no voices of judgement or cynicism.</a:t>
            </a:r>
          </a:p>
          <a:p>
            <a:pPr algn="ctr"/>
            <a:endParaRPr lang="en-GB" sz="1200" b="1" dirty="0">
              <a:solidFill>
                <a:srgbClr val="0432FF"/>
              </a:solidFill>
            </a:endParaRPr>
          </a:p>
          <a:p>
            <a:pPr algn="ctr"/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Empowerment</a:t>
            </a:r>
          </a:p>
          <a:p>
            <a:pPr algn="ctr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Generating fun ideas, engaging with new thinking making personal commitments to change.</a:t>
            </a:r>
          </a:p>
          <a:p>
            <a:endParaRPr lang="en-GB" sz="2400" b="1" dirty="0">
              <a:solidFill>
                <a:srgbClr val="00A0B8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FD2A3-058B-6AB3-F3C0-5CAC150B5D77}"/>
              </a:ext>
            </a:extLst>
          </p:cNvPr>
          <p:cNvSpPr txBox="1"/>
          <p:nvPr/>
        </p:nvSpPr>
        <p:spPr>
          <a:xfrm>
            <a:off x="269914" y="154237"/>
            <a:ext cx="860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2: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SUPPORT RELATIONSHIP</a:t>
            </a:r>
            <a:endParaRPr lang="en-GB" b="1" i="1" kern="100" dirty="0">
              <a:solidFill>
                <a:srgbClr val="D86DC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Exploring values, relationships, boundaries and risks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6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7206B-3B2F-F548-AC6F-A8A6E445D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uzzle&#10;&#10;Description automatically generated">
            <a:extLst>
              <a:ext uri="{FF2B5EF4-FFF2-40B4-BE49-F238E27FC236}">
                <a16:creationId xmlns:a16="http://schemas.microsoft.com/office/drawing/2014/main" id="{6C74C611-27A4-521E-7165-7DCBA7E2BF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26892"/>
            <a:ext cx="9033831" cy="4746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0011CE-CC34-AF9E-959F-D7545C3D14C8}"/>
              </a:ext>
            </a:extLst>
          </p:cNvPr>
          <p:cNvSpPr txBox="1"/>
          <p:nvPr/>
        </p:nvSpPr>
        <p:spPr>
          <a:xfrm>
            <a:off x="253389" y="892366"/>
            <a:ext cx="8604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Checking In Question</a:t>
            </a: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How can positive risks and the associated behaviours contribute to a productive peer relationship?</a:t>
            </a:r>
          </a:p>
          <a:p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26B1CC-411D-1166-796D-B6845D3CBBAA}"/>
              </a:ext>
            </a:extLst>
          </p:cNvPr>
          <p:cNvSpPr txBox="1"/>
          <p:nvPr/>
        </p:nvSpPr>
        <p:spPr>
          <a:xfrm>
            <a:off x="269914" y="154237"/>
            <a:ext cx="860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2: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SUPPORT RELATIONSHIP</a:t>
            </a:r>
            <a:endParaRPr lang="en-GB" b="1" i="1" kern="100" dirty="0">
              <a:solidFill>
                <a:srgbClr val="D86DC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Exploring values, relationships, boundaries and risks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354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C75E6-13BA-318B-93AA-B4759F192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uzzle&#10;&#10;Description automatically generated">
            <a:extLst>
              <a:ext uri="{FF2B5EF4-FFF2-40B4-BE49-F238E27FC236}">
                <a16:creationId xmlns:a16="http://schemas.microsoft.com/office/drawing/2014/main" id="{D6B50BE3-9769-8917-A643-637030D3F6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26892"/>
            <a:ext cx="9033831" cy="4746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025F43-6503-806F-98ED-40BC09430E2A}"/>
              </a:ext>
            </a:extLst>
          </p:cNvPr>
          <p:cNvSpPr txBox="1"/>
          <p:nvPr/>
        </p:nvSpPr>
        <p:spPr>
          <a:xfrm>
            <a:off x="269914" y="154237"/>
            <a:ext cx="860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2: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SUPPORT RELATIONSHIP</a:t>
            </a:r>
            <a:endParaRPr lang="en-GB" b="1" i="1" kern="100" dirty="0">
              <a:solidFill>
                <a:srgbClr val="D86DC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Exploring values, relationships, boundaries and risks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 descr="A cartoon of a couple of people&#10;&#10;Description automatically generated">
            <a:extLst>
              <a:ext uri="{FF2B5EF4-FFF2-40B4-BE49-F238E27FC236}">
                <a16:creationId xmlns:a16="http://schemas.microsoft.com/office/drawing/2014/main" id="{20CEDB7C-1AAE-9D01-3BD0-703520603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5" y="1104265"/>
            <a:ext cx="8863330" cy="46494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668737-B24A-8235-EE8E-AC4E18A5C954}"/>
              </a:ext>
            </a:extLst>
          </p:cNvPr>
          <p:cNvSpPr txBox="1"/>
          <p:nvPr/>
        </p:nvSpPr>
        <p:spPr>
          <a:xfrm>
            <a:off x="269914" y="1341159"/>
            <a:ext cx="561309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types of positive risk taking could support the development of a healthy peer relationship?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your ideas on the sky.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types of behaviours could support the taking of positive risks?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your ideas on the mountains.</a:t>
            </a:r>
            <a:b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002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uzzle&#10;&#10;Description automatically generated">
            <a:extLst>
              <a:ext uri="{FF2B5EF4-FFF2-40B4-BE49-F238E27FC236}">
                <a16:creationId xmlns:a16="http://schemas.microsoft.com/office/drawing/2014/main" id="{6EB2DB8C-0647-DD2B-8CA6-CFE49FDD765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26892"/>
            <a:ext cx="9033831" cy="4746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572AFC-54B7-6772-F531-FE77E447F729}"/>
              </a:ext>
            </a:extLst>
          </p:cNvPr>
          <p:cNvSpPr txBox="1"/>
          <p:nvPr/>
        </p:nvSpPr>
        <p:spPr>
          <a:xfrm>
            <a:off x="253389" y="892366"/>
            <a:ext cx="8604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Taking risks in times of uncertainty</a:t>
            </a: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79422-7740-6E70-00DD-E55B45C808E3}"/>
              </a:ext>
            </a:extLst>
          </p:cNvPr>
          <p:cNvSpPr txBox="1"/>
          <p:nvPr/>
        </p:nvSpPr>
        <p:spPr>
          <a:xfrm>
            <a:off x="269914" y="154237"/>
            <a:ext cx="860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2: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SUPPORT RELATIONSHIP</a:t>
            </a:r>
            <a:endParaRPr lang="en-GB" b="1" i="1" kern="100" dirty="0">
              <a:solidFill>
                <a:srgbClr val="D86DC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Exploring values, relationships, boundaries and risks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Online Media 5" descr="How to Take Risks in Times of Uncertainty">
            <a:hlinkClick r:id="" action="ppaction://media"/>
            <a:extLst>
              <a:ext uri="{FF2B5EF4-FFF2-40B4-BE49-F238E27FC236}">
                <a16:creationId xmlns:a16="http://schemas.microsoft.com/office/drawing/2014/main" id="{91921CAB-7752-E296-87F3-8611D13CBE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69455" y="1478794"/>
            <a:ext cx="7405089" cy="418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6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uzzle&#10;&#10;Description automatically generated">
            <a:extLst>
              <a:ext uri="{FF2B5EF4-FFF2-40B4-BE49-F238E27FC236}">
                <a16:creationId xmlns:a16="http://schemas.microsoft.com/office/drawing/2014/main" id="{5284B356-72B5-2F6C-0E56-01A3AAD57A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26892"/>
            <a:ext cx="9033831" cy="4746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572AFC-54B7-6772-F531-FE77E447F729}"/>
              </a:ext>
            </a:extLst>
          </p:cNvPr>
          <p:cNvSpPr txBox="1"/>
          <p:nvPr/>
        </p:nvSpPr>
        <p:spPr>
          <a:xfrm>
            <a:off x="253389" y="892366"/>
            <a:ext cx="8604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Checking Out Question</a:t>
            </a: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What has been significant and surprising about your experience with us today?</a:t>
            </a:r>
          </a:p>
          <a:p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7C751-ABB8-0DFD-3C9A-323FFC49DD50}"/>
              </a:ext>
            </a:extLst>
          </p:cNvPr>
          <p:cNvSpPr txBox="1"/>
          <p:nvPr/>
        </p:nvSpPr>
        <p:spPr>
          <a:xfrm>
            <a:off x="269914" y="154237"/>
            <a:ext cx="860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2: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SUPPORT RELATIONSHIP</a:t>
            </a:r>
            <a:endParaRPr lang="en-GB" b="1" i="1" kern="100" dirty="0">
              <a:solidFill>
                <a:srgbClr val="D86DC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Exploring values, relationships, boundaries and risks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825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307</Words>
  <Application>Microsoft Macintosh PowerPoint</Application>
  <PresentationFormat>On-screen Show (4:3)</PresentationFormat>
  <Paragraphs>58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Fiona MacNeill</dc:creator>
  <cp:lastModifiedBy>Fiona MacNeill</cp:lastModifiedBy>
  <cp:revision>1</cp:revision>
  <dcterms:created xsi:type="dcterms:W3CDTF">2024-09-22T10:44:21Z</dcterms:created>
  <dcterms:modified xsi:type="dcterms:W3CDTF">2024-12-02T16:49:58Z</dcterms:modified>
</cp:coreProperties>
</file>