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31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8F9FD-7866-BE40-BBC0-BB79CB10753A}" v="4" dt="2024-11-25T09:45:21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howGuides="1"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Paton" userId="1ebc8507-c5ff-49d3-ad04-6f2dc85dc99e" providerId="ADAL" clId="{6C6DBF88-ABCA-4862-8751-CC5C9FC2F431}"/>
    <pc:docChg chg="custSel modSld">
      <pc:chgData name="Wilma Paton" userId="1ebc8507-c5ff-49d3-ad04-6f2dc85dc99e" providerId="ADAL" clId="{6C6DBF88-ABCA-4862-8751-CC5C9FC2F431}" dt="2024-11-05T19:05:33.291" v="881" actId="207"/>
      <pc:docMkLst>
        <pc:docMk/>
      </pc:docMkLst>
      <pc:sldChg chg="modSp mod">
        <pc:chgData name="Wilma Paton" userId="1ebc8507-c5ff-49d3-ad04-6f2dc85dc99e" providerId="ADAL" clId="{6C6DBF88-ABCA-4862-8751-CC5C9FC2F431}" dt="2024-11-05T18:53:14.781" v="221" actId="20577"/>
        <pc:sldMkLst>
          <pc:docMk/>
          <pc:sldMk cId="729516951" sldId="256"/>
        </pc:sldMkLst>
        <pc:spChg chg="mod">
          <ac:chgData name="Wilma Paton" userId="1ebc8507-c5ff-49d3-ad04-6f2dc85dc99e" providerId="ADAL" clId="{6C6DBF88-ABCA-4862-8751-CC5C9FC2F431}" dt="2024-11-05T18:53:14.781" v="221" actId="20577"/>
          <ac:spMkLst>
            <pc:docMk/>
            <pc:sldMk cId="729516951" sldId="256"/>
            <ac:spMk id="5" creationId="{9CF91E36-D669-DE78-AFFD-4F6E8B929A59}"/>
          </ac:spMkLst>
        </pc:spChg>
      </pc:sldChg>
      <pc:sldChg chg="modSp mod">
        <pc:chgData name="Wilma Paton" userId="1ebc8507-c5ff-49d3-ad04-6f2dc85dc99e" providerId="ADAL" clId="{6C6DBF88-ABCA-4862-8751-CC5C9FC2F431}" dt="2024-11-05T19:02:04.484" v="720" actId="20577"/>
        <pc:sldMkLst>
          <pc:docMk/>
          <pc:sldMk cId="207056919" sldId="257"/>
        </pc:sldMkLst>
        <pc:spChg chg="mod">
          <ac:chgData name="Wilma Paton" userId="1ebc8507-c5ff-49d3-ad04-6f2dc85dc99e" providerId="ADAL" clId="{6C6DBF88-ABCA-4862-8751-CC5C9FC2F431}" dt="2024-11-05T19:02:04.484" v="720" actId="20577"/>
          <ac:spMkLst>
            <pc:docMk/>
            <pc:sldMk cId="207056919" sldId="257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6C6DBF88-ABCA-4862-8751-CC5C9FC2F431}" dt="2024-11-05T19:04:25.950" v="804" actId="207"/>
        <pc:sldMkLst>
          <pc:docMk/>
          <pc:sldMk cId="3533764953" sldId="259"/>
        </pc:sldMkLst>
        <pc:spChg chg="mod">
          <ac:chgData name="Wilma Paton" userId="1ebc8507-c5ff-49d3-ad04-6f2dc85dc99e" providerId="ADAL" clId="{6C6DBF88-ABCA-4862-8751-CC5C9FC2F431}" dt="2024-11-05T19:04:25.950" v="804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6C6DBF88-ABCA-4862-8751-CC5C9FC2F431}" dt="2024-11-05T19:05:33.291" v="881" actId="207"/>
        <pc:sldMkLst>
          <pc:docMk/>
          <pc:sldMk cId="2258825555" sldId="260"/>
        </pc:sldMkLst>
        <pc:spChg chg="mod">
          <ac:chgData name="Wilma Paton" userId="1ebc8507-c5ff-49d3-ad04-6f2dc85dc99e" providerId="ADAL" clId="{6C6DBF88-ABCA-4862-8751-CC5C9FC2F431}" dt="2024-11-05T19:05:33.291" v="881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00A8F9FD-7866-BE40-BBC0-BB79CB10753A}"/>
    <pc:docChg chg="undo custSel addSld delSld modSld">
      <pc:chgData name="Fiona MacNeill" userId="83660d8f-3486-48f3-9840-8946400103cf" providerId="ADAL" clId="{00A8F9FD-7866-BE40-BBC0-BB79CB10753A}" dt="2024-11-25T11:33:04.162" v="154" actId="20577"/>
      <pc:docMkLst>
        <pc:docMk/>
      </pc:docMkLst>
      <pc:sldChg chg="modSp mod">
        <pc:chgData name="Fiona MacNeill" userId="83660d8f-3486-48f3-9840-8946400103cf" providerId="ADAL" clId="{00A8F9FD-7866-BE40-BBC0-BB79CB10753A}" dt="2024-11-25T09:15:46.991" v="0" actId="20577"/>
        <pc:sldMkLst>
          <pc:docMk/>
          <pc:sldMk cId="2737364661" sldId="258"/>
        </pc:sldMkLst>
        <pc:spChg chg="mod">
          <ac:chgData name="Fiona MacNeill" userId="83660d8f-3486-48f3-9840-8946400103cf" providerId="ADAL" clId="{00A8F9FD-7866-BE40-BBC0-BB79CB10753A}" dt="2024-11-25T09:15:46.991" v="0" actId="20577"/>
          <ac:spMkLst>
            <pc:docMk/>
            <pc:sldMk cId="2737364661" sldId="258"/>
            <ac:spMk id="2" creationId="{02572AFC-54B7-6772-F531-FE77E447F729}"/>
          </ac:spMkLst>
        </pc:spChg>
      </pc:sldChg>
      <pc:sldChg chg="modSp add mod">
        <pc:chgData name="Fiona MacNeill" userId="83660d8f-3486-48f3-9840-8946400103cf" providerId="ADAL" clId="{00A8F9FD-7866-BE40-BBC0-BB79CB10753A}" dt="2024-11-25T09:23:58.623" v="64" actId="255"/>
        <pc:sldMkLst>
          <pc:docMk/>
          <pc:sldMk cId="236152727" sldId="261"/>
        </pc:sldMkLst>
        <pc:spChg chg="mod">
          <ac:chgData name="Fiona MacNeill" userId="83660d8f-3486-48f3-9840-8946400103cf" providerId="ADAL" clId="{00A8F9FD-7866-BE40-BBC0-BB79CB10753A}" dt="2024-11-25T09:23:58.623" v="64" actId="255"/>
          <ac:spMkLst>
            <pc:docMk/>
            <pc:sldMk cId="236152727" sldId="261"/>
            <ac:spMk id="2" creationId="{5FA401CC-E4A0-1252-D98F-D293E9EE3F2E}"/>
          </ac:spMkLst>
        </pc:spChg>
      </pc:sldChg>
      <pc:sldChg chg="addSp modSp add mod modAnim">
        <pc:chgData name="Fiona MacNeill" userId="83660d8f-3486-48f3-9840-8946400103cf" providerId="ADAL" clId="{00A8F9FD-7866-BE40-BBC0-BB79CB10753A}" dt="2024-11-25T09:36:24.435" v="69" actId="14100"/>
        <pc:sldMkLst>
          <pc:docMk/>
          <pc:sldMk cId="4285646327" sldId="262"/>
        </pc:sldMkLst>
        <pc:spChg chg="mod">
          <ac:chgData name="Fiona MacNeill" userId="83660d8f-3486-48f3-9840-8946400103cf" providerId="ADAL" clId="{00A8F9FD-7866-BE40-BBC0-BB79CB10753A}" dt="2024-11-25T09:34:18.609" v="66" actId="20577"/>
          <ac:spMkLst>
            <pc:docMk/>
            <pc:sldMk cId="4285646327" sldId="262"/>
            <ac:spMk id="2" creationId="{4281D713-B8FD-A197-4193-FAFCC10B1913}"/>
          </ac:spMkLst>
        </pc:spChg>
        <pc:picChg chg="add mod">
          <ac:chgData name="Fiona MacNeill" userId="83660d8f-3486-48f3-9840-8946400103cf" providerId="ADAL" clId="{00A8F9FD-7866-BE40-BBC0-BB79CB10753A}" dt="2024-11-25T09:36:24.435" v="69" actId="14100"/>
          <ac:picMkLst>
            <pc:docMk/>
            <pc:sldMk cId="4285646327" sldId="262"/>
            <ac:picMk id="5" creationId="{50B888F8-FCFA-5568-C2F9-14E61B9B70B0}"/>
          </ac:picMkLst>
        </pc:picChg>
      </pc:sldChg>
      <pc:sldChg chg="add del">
        <pc:chgData name="Fiona MacNeill" userId="83660d8f-3486-48f3-9840-8946400103cf" providerId="ADAL" clId="{00A8F9FD-7866-BE40-BBC0-BB79CB10753A}" dt="2024-11-25T11:26:29.987" v="77" actId="2696"/>
        <pc:sldMkLst>
          <pc:docMk/>
          <pc:sldMk cId="3751057860" sldId="315"/>
        </pc:sldMkLst>
      </pc:sldChg>
      <pc:sldChg chg="add del">
        <pc:chgData name="Fiona MacNeill" userId="83660d8f-3486-48f3-9840-8946400103cf" providerId="ADAL" clId="{00A8F9FD-7866-BE40-BBC0-BB79CB10753A}" dt="2024-11-25T11:26:30.911" v="78" actId="2696"/>
        <pc:sldMkLst>
          <pc:docMk/>
          <pc:sldMk cId="3448158640" sldId="316"/>
        </pc:sldMkLst>
      </pc:sldChg>
      <pc:sldChg chg="modSp add mod">
        <pc:chgData name="Fiona MacNeill" userId="83660d8f-3486-48f3-9840-8946400103cf" providerId="ADAL" clId="{00A8F9FD-7866-BE40-BBC0-BB79CB10753A}" dt="2024-11-25T11:33:04.162" v="154" actId="20577"/>
        <pc:sldMkLst>
          <pc:docMk/>
          <pc:sldMk cId="2789856100" sldId="317"/>
        </pc:sldMkLst>
        <pc:spChg chg="mod">
          <ac:chgData name="Fiona MacNeill" userId="83660d8f-3486-48f3-9840-8946400103cf" providerId="ADAL" clId="{00A8F9FD-7866-BE40-BBC0-BB79CB10753A}" dt="2024-11-25T11:33:04.162" v="154" actId="20577"/>
          <ac:spMkLst>
            <pc:docMk/>
            <pc:sldMk cId="2789856100" sldId="317"/>
            <ac:spMk id="2" creationId="{7F831E6D-4A67-F90D-753A-46916482B14B}"/>
          </ac:spMkLst>
        </pc:spChg>
      </pc:sldChg>
    </pc:docChg>
  </pc:docChgLst>
  <pc:docChgLst>
    <pc:chgData name="David Gillespie" userId="d822ac8d-65d6-4566-b917-7d78d9c8e4c4" providerId="ADAL" clId="{B013EA08-9F32-418E-B7E8-157EB8B6CED3}"/>
    <pc:docChg chg="modSld">
      <pc:chgData name="David Gillespie" userId="d822ac8d-65d6-4566-b917-7d78d9c8e4c4" providerId="ADAL" clId="{B013EA08-9F32-418E-B7E8-157EB8B6CED3}" dt="2024-10-21T13:01:33.337" v="13" actId="20577"/>
      <pc:docMkLst>
        <pc:docMk/>
      </pc:docMkLst>
      <pc:sldChg chg="modSp mod">
        <pc:chgData name="David Gillespie" userId="d822ac8d-65d6-4566-b917-7d78d9c8e4c4" providerId="ADAL" clId="{B013EA08-9F32-418E-B7E8-157EB8B6CED3}" dt="2024-10-21T13:01:33.337" v="13" actId="20577"/>
        <pc:sldMkLst>
          <pc:docMk/>
          <pc:sldMk cId="2737364661" sldId="258"/>
        </pc:sldMkLst>
        <pc:spChg chg="mod">
          <ac:chgData name="David Gillespie" userId="d822ac8d-65d6-4566-b917-7d78d9c8e4c4" providerId="ADAL" clId="{B013EA08-9F32-418E-B7E8-157EB8B6CED3}" dt="2024-10-21T13:01:33.337" v="13" actId="20577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E57145F9-B0DA-344D-8F16-573271BF426D}"/>
    <pc:docChg chg="modSld">
      <pc:chgData name="Fiona MacNeill" userId="83660d8f-3486-48f3-9840-8946400103cf" providerId="ADAL" clId="{E57145F9-B0DA-344D-8F16-573271BF426D}" dt="2024-09-23T13:13:16.493" v="1"/>
      <pc:docMkLst>
        <pc:docMk/>
      </pc:docMkLst>
      <pc:sldChg chg="modSp mod">
        <pc:chgData name="Fiona MacNeill" userId="83660d8f-3486-48f3-9840-8946400103cf" providerId="ADAL" clId="{E57145F9-B0DA-344D-8F16-573271BF426D}" dt="2024-09-23T13:13:16.493" v="1"/>
        <pc:sldMkLst>
          <pc:docMk/>
          <pc:sldMk cId="2737364661" sldId="258"/>
        </pc:sldMkLst>
        <pc:spChg chg="mod">
          <ac:chgData name="Fiona MacNeill" userId="83660d8f-3486-48f3-9840-8946400103cf" providerId="ADAL" clId="{E57145F9-B0DA-344D-8F16-573271BF426D}" dt="2024-09-23T13:13:16.493" v="1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423DD-716C-9840-80CC-0752B6320E2D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DA6C8-433D-0647-8EAC-6C1C18274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7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dneTyaPokw?feature=oembed" TargetMode="Externa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88136" y="5457339"/>
            <a:ext cx="8901628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2 SESSION 2</a:t>
            </a:r>
            <a:endParaRPr lang="en-GB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1800" b="1" i="1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IDENTIFY PERSONAL COMMUNICATION AND BEHAVIOUR PATTERNS AND THEIR IMPACT</a:t>
            </a:r>
            <a:r>
              <a:rPr lang="en-GB" sz="2000" dirty="0">
                <a:effectLst/>
              </a:rPr>
              <a:t>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0" y="771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uzzle&#10;&#10;Description automatically generated">
            <a:extLst>
              <a:ext uri="{FF2B5EF4-FFF2-40B4-BE49-F238E27FC236}">
                <a16:creationId xmlns:a16="http://schemas.microsoft.com/office/drawing/2014/main" id="{16F3AA81-C8E5-DB0F-7151-03CCC5B6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561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Learning Intentions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core behaviours that produce an empowering and safe learning environment.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how your personal values relate to the ‘HEAR ME’ values used in peer support.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personal communication preferences reflecting on the impact on self and others, specifically when providing peer support.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values and communication to peer support language and behaviours.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n-GB" sz="2400" b="1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zzle&#10;&#10;Description automatically generated">
            <a:extLst>
              <a:ext uri="{FF2B5EF4-FFF2-40B4-BE49-F238E27FC236}">
                <a16:creationId xmlns:a16="http://schemas.microsoft.com/office/drawing/2014/main" id="{3829344F-343B-C8B5-62F0-729C917D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793213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D2A3-058B-6AB3-F3C0-5CAC150B5D7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6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39E73-5F7A-5485-6B23-7F574BE5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37CD6595-5E9E-A7BC-A2C8-DE14B57A83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401CC-E4A0-1252-D98F-D293E9EE3F2E}"/>
              </a:ext>
            </a:extLst>
          </p:cNvPr>
          <p:cNvSpPr txBox="1"/>
          <p:nvPr/>
        </p:nvSpPr>
        <p:spPr>
          <a:xfrm>
            <a:off x="253389" y="892366"/>
            <a:ext cx="86041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HEAR ME VALUES</a:t>
            </a:r>
          </a:p>
          <a:p>
            <a:pPr algn="ctr"/>
            <a:endParaRPr lang="en-GB" sz="1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kern="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believe in the reality of recovery for all.</a:t>
            </a:r>
          </a:p>
          <a:p>
            <a:pPr algn="ctr"/>
            <a:r>
              <a:rPr lang="en-GB" sz="1400" b="1" kern="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endParaRPr lang="en-GB" sz="20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believe recovery is a unique and individual experience. </a:t>
            </a:r>
            <a:endParaRPr lang="en-GB" sz="20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1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AUTHENTICITY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kern="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believe being authentic is about being true to ourselves.</a:t>
            </a:r>
          </a:p>
          <a:p>
            <a:endParaRPr lang="en-GB" sz="1400" b="1" kern="100" dirty="0">
              <a:solidFill>
                <a:srgbClr val="D86D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endParaRPr lang="en-GB" sz="20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believe wellness and recovery involves taking responsibility.</a:t>
            </a:r>
          </a:p>
          <a:p>
            <a:pPr algn="ctr"/>
            <a:endParaRPr lang="en-GB" sz="1400" b="1" i="1" kern="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MUTUALITY</a:t>
            </a:r>
            <a:endParaRPr lang="en-GB" sz="200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believe that mutuality is core to peer working</a:t>
            </a:r>
            <a:r>
              <a:rPr lang="en-GB" sz="1800" b="1" kern="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ctr"/>
            <a:endParaRPr lang="en-GB" b="1" i="1" kern="0" dirty="0">
              <a:solidFill>
                <a:srgbClr val="D86DCB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</a:t>
            </a:r>
            <a:endParaRPr lang="en-GB" sz="20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believe empowerment means being in the driving seat.</a:t>
            </a:r>
            <a:endParaRPr lang="en-GB" sz="20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01692-6A11-2A23-CC41-5A7F9F72AD6D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6EB2DB8C-0647-DD2B-8CA6-CFE49FD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How do your personal values relate to the HEAR ME values used in peer support?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9422-7740-6E70-00DD-E55B45C808E3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BC316-21D7-F953-E807-39E1A411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73F2A891-9563-5365-32B0-E4AA513B11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1D713-B8FD-A197-4193-FAFCC10B1913}"/>
              </a:ext>
            </a:extLst>
          </p:cNvPr>
          <p:cNvSpPr txBox="1"/>
          <p:nvPr/>
        </p:nvSpPr>
        <p:spPr>
          <a:xfrm>
            <a:off x="253389" y="892366"/>
            <a:ext cx="860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9AEE9-B472-0508-4579-7895EBD54539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nline Media 4" descr="Transactional Analysis">
            <a:hlinkClick r:id="" action="ppaction://media"/>
            <a:extLst>
              <a:ext uri="{FF2B5EF4-FFF2-40B4-BE49-F238E27FC236}">
                <a16:creationId xmlns:a16="http://schemas.microsoft.com/office/drawing/2014/main" id="{50B888F8-FCFA-5568-C2F9-14E61B9B70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2929" y="1084775"/>
            <a:ext cx="8400590" cy="47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E0DB-17C9-C179-400C-5341EE0D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B089DDB0-9945-4CCA-7905-CA533343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2E5E4-BAE4-DC95-5897-258E0F6A01F2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31E6D-4A67-F90D-753A-46916482B14B}"/>
              </a:ext>
            </a:extLst>
          </p:cNvPr>
          <p:cNvSpPr txBox="1"/>
          <p:nvPr/>
        </p:nvSpPr>
        <p:spPr>
          <a:xfrm>
            <a:off x="253389" y="892366"/>
            <a:ext cx="86041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Pairs Conversation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Reflect on the video and </a:t>
            </a:r>
            <a:r>
              <a:rPr lang="en-GB" sz="3200" b="1" i="1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take 20 </a:t>
            </a:r>
            <a:r>
              <a:rPr lang="en-GB" sz="32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minutes in your pairs to share the thinking that you recorded on the workbook pages 13-15.</a:t>
            </a:r>
          </a:p>
          <a:p>
            <a:pPr algn="ctr"/>
            <a:endParaRPr lang="en-GB" sz="32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Why does this matter in peer support roles?</a:t>
            </a:r>
          </a:p>
          <a:p>
            <a:pPr algn="ctr"/>
            <a:endParaRPr lang="en-GB" sz="32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Make some additional notes as you go.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5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5284B356-72B5-2F6C-0E56-01A3AAD5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has been significant about your learning experience with us today?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7C751-ABB8-0DFD-3C9A-323FFC49DD50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408</Words>
  <Application>Microsoft Macintosh PowerPoint</Application>
  <PresentationFormat>On-screen Show (4:3)</PresentationFormat>
  <Paragraphs>78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2024-11-25T11:33:05Z</dcterms:modified>
</cp:coreProperties>
</file>