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90D20-3B56-3D4F-8068-D18A11F162C7}" v="39" dt="2024-11-25T09:02:45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2"/>
  </p:normalViewPr>
  <p:slideViewPr>
    <p:cSldViewPr snapToGrid="0" showGuides="1">
      <p:cViewPr varScale="1">
        <p:scale>
          <a:sx n="111" d="100"/>
          <a:sy n="111" d="100"/>
        </p:scale>
        <p:origin x="21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Paton" userId="1ebc8507-c5ff-49d3-ad04-6f2dc85dc99e" providerId="ADAL" clId="{371EA3A3-E841-40B1-A74F-D5A69B99FC9C}"/>
    <pc:docChg chg="modSld">
      <pc:chgData name="Wilma Paton" userId="1ebc8507-c5ff-49d3-ad04-6f2dc85dc99e" providerId="ADAL" clId="{371EA3A3-E841-40B1-A74F-D5A69B99FC9C}" dt="2024-11-05T18:39:54.827" v="190" actId="207"/>
      <pc:docMkLst>
        <pc:docMk/>
      </pc:docMkLst>
      <pc:sldChg chg="modSp mod">
        <pc:chgData name="Wilma Paton" userId="1ebc8507-c5ff-49d3-ad04-6f2dc85dc99e" providerId="ADAL" clId="{371EA3A3-E841-40B1-A74F-D5A69B99FC9C}" dt="2024-11-05T18:38:39.612" v="121" actId="207"/>
        <pc:sldMkLst>
          <pc:docMk/>
          <pc:sldMk cId="3533764953" sldId="259"/>
        </pc:sldMkLst>
        <pc:spChg chg="mod">
          <ac:chgData name="Wilma Paton" userId="1ebc8507-c5ff-49d3-ad04-6f2dc85dc99e" providerId="ADAL" clId="{371EA3A3-E841-40B1-A74F-D5A69B99FC9C}" dt="2024-11-05T18:38:39.612" v="121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371EA3A3-E841-40B1-A74F-D5A69B99FC9C}" dt="2024-11-05T18:39:54.827" v="190" actId="207"/>
        <pc:sldMkLst>
          <pc:docMk/>
          <pc:sldMk cId="2258825555" sldId="260"/>
        </pc:sldMkLst>
        <pc:spChg chg="mod">
          <ac:chgData name="Wilma Paton" userId="1ebc8507-c5ff-49d3-ad04-6f2dc85dc99e" providerId="ADAL" clId="{371EA3A3-E841-40B1-A74F-D5A69B99FC9C}" dt="2024-11-05T18:39:54.827" v="190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288B9D10-BAEB-A44E-88D2-91250FA12AA6}"/>
    <pc:docChg chg="modSld">
      <pc:chgData name="Fiona MacNeill" userId="83660d8f-3486-48f3-9840-8946400103cf" providerId="ADAL" clId="{288B9D10-BAEB-A44E-88D2-91250FA12AA6}" dt="2024-09-23T13:12:18.096" v="5" actId="207"/>
      <pc:docMkLst>
        <pc:docMk/>
      </pc:docMkLst>
      <pc:sldChg chg="modSp mod">
        <pc:chgData name="Fiona MacNeill" userId="83660d8f-3486-48f3-9840-8946400103cf" providerId="ADAL" clId="{288B9D10-BAEB-A44E-88D2-91250FA12AA6}" dt="2024-09-22T11:29:36.807" v="1" actId="20577"/>
        <pc:sldMkLst>
          <pc:docMk/>
          <pc:sldMk cId="729516951" sldId="256"/>
        </pc:sldMkLst>
        <pc:spChg chg="mod">
          <ac:chgData name="Fiona MacNeill" userId="83660d8f-3486-48f3-9840-8946400103cf" providerId="ADAL" clId="{288B9D10-BAEB-A44E-88D2-91250FA12AA6}" dt="2024-09-22T11:29:36.807" v="1" actId="20577"/>
          <ac:spMkLst>
            <pc:docMk/>
            <pc:sldMk cId="729516951" sldId="256"/>
            <ac:spMk id="5" creationId="{9CF91E36-D669-DE78-AFFD-4F6E8B929A59}"/>
          </ac:spMkLst>
        </pc:spChg>
      </pc:sldChg>
      <pc:sldChg chg="modSp mod">
        <pc:chgData name="Fiona MacNeill" userId="83660d8f-3486-48f3-9840-8946400103cf" providerId="ADAL" clId="{288B9D10-BAEB-A44E-88D2-91250FA12AA6}" dt="2024-09-23T13:12:18.096" v="5" actId="207"/>
        <pc:sldMkLst>
          <pc:docMk/>
          <pc:sldMk cId="2737364661" sldId="258"/>
        </pc:sldMkLst>
        <pc:spChg chg="mod">
          <ac:chgData name="Fiona MacNeill" userId="83660d8f-3486-48f3-9840-8946400103cf" providerId="ADAL" clId="{288B9D10-BAEB-A44E-88D2-91250FA12AA6}" dt="2024-09-23T13:12:18.096" v="5" actId="207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  <pc:docChgLst>
    <pc:chgData name="David Gillespie" userId="d822ac8d-65d6-4566-b917-7d78d9c8e4c4" providerId="ADAL" clId="{2DD9372D-FC28-4856-A874-12A17670045B}"/>
    <pc:docChg chg="modSld">
      <pc:chgData name="David Gillespie" userId="d822ac8d-65d6-4566-b917-7d78d9c8e4c4" providerId="ADAL" clId="{2DD9372D-FC28-4856-A874-12A17670045B}" dt="2024-10-21T13:01:08.351" v="13" actId="20577"/>
      <pc:docMkLst>
        <pc:docMk/>
      </pc:docMkLst>
      <pc:sldChg chg="modSp mod">
        <pc:chgData name="David Gillespie" userId="d822ac8d-65d6-4566-b917-7d78d9c8e4c4" providerId="ADAL" clId="{2DD9372D-FC28-4856-A874-12A17670045B}" dt="2024-10-21T13:01:08.351" v="13" actId="20577"/>
        <pc:sldMkLst>
          <pc:docMk/>
          <pc:sldMk cId="2737364661" sldId="258"/>
        </pc:sldMkLst>
        <pc:spChg chg="mod">
          <ac:chgData name="David Gillespie" userId="d822ac8d-65d6-4566-b917-7d78d9c8e4c4" providerId="ADAL" clId="{2DD9372D-FC28-4856-A874-12A17670045B}" dt="2024-10-21T13:01:08.351" v="13" actId="20577"/>
          <ac:spMkLst>
            <pc:docMk/>
            <pc:sldMk cId="2737364661" sldId="258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56990D20-3B56-3D4F-8068-D18A11F162C7}"/>
    <pc:docChg chg="undo redo custSel addSld delSld modSld">
      <pc:chgData name="Fiona MacNeill" userId="83660d8f-3486-48f3-9840-8946400103cf" providerId="ADAL" clId="{56990D20-3B56-3D4F-8068-D18A11F162C7}" dt="2024-12-02T16:37:40.308" v="296" actId="20577"/>
      <pc:docMkLst>
        <pc:docMk/>
      </pc:docMkLst>
      <pc:sldChg chg="modSp mod">
        <pc:chgData name="Fiona MacNeill" userId="83660d8f-3486-48f3-9840-8946400103cf" providerId="ADAL" clId="{56990D20-3B56-3D4F-8068-D18A11F162C7}" dt="2024-12-02T16:14:07.529" v="279" actId="20577"/>
        <pc:sldMkLst>
          <pc:docMk/>
          <pc:sldMk cId="729516951" sldId="256"/>
        </pc:sldMkLst>
        <pc:spChg chg="mod">
          <ac:chgData name="Fiona MacNeill" userId="83660d8f-3486-48f3-9840-8946400103cf" providerId="ADAL" clId="{56990D20-3B56-3D4F-8068-D18A11F162C7}" dt="2024-12-02T16:14:07.529" v="279" actId="20577"/>
          <ac:spMkLst>
            <pc:docMk/>
            <pc:sldMk cId="729516951" sldId="256"/>
            <ac:spMk id="5" creationId="{9CF91E36-D669-DE78-AFFD-4F6E8B929A59}"/>
          </ac:spMkLst>
        </pc:spChg>
      </pc:sldChg>
      <pc:sldChg chg="modSp mod">
        <pc:chgData name="Fiona MacNeill" userId="83660d8f-3486-48f3-9840-8946400103cf" providerId="ADAL" clId="{56990D20-3B56-3D4F-8068-D18A11F162C7}" dt="2024-12-02T16:37:40.308" v="296" actId="20577"/>
        <pc:sldMkLst>
          <pc:docMk/>
          <pc:sldMk cId="2737364661" sldId="258"/>
        </pc:sldMkLst>
        <pc:spChg chg="mod">
          <ac:chgData name="Fiona MacNeill" userId="83660d8f-3486-48f3-9840-8946400103cf" providerId="ADAL" clId="{56990D20-3B56-3D4F-8068-D18A11F162C7}" dt="2024-12-02T16:37:40.308" v="296" actId="20577"/>
          <ac:spMkLst>
            <pc:docMk/>
            <pc:sldMk cId="2737364661" sldId="258"/>
            <ac:spMk id="2" creationId="{02572AFC-54B7-6772-F531-FE77E447F729}"/>
          </ac:spMkLst>
        </pc:spChg>
      </pc:sldChg>
      <pc:sldChg chg="modSp mod">
        <pc:chgData name="Fiona MacNeill" userId="83660d8f-3486-48f3-9840-8946400103cf" providerId="ADAL" clId="{56990D20-3B56-3D4F-8068-D18A11F162C7}" dt="2024-12-02T16:17:19.779" v="283" actId="20577"/>
        <pc:sldMkLst>
          <pc:docMk/>
          <pc:sldMk cId="3533764953" sldId="259"/>
        </pc:sldMkLst>
        <pc:spChg chg="mod">
          <ac:chgData name="Fiona MacNeill" userId="83660d8f-3486-48f3-9840-8946400103cf" providerId="ADAL" clId="{56990D20-3B56-3D4F-8068-D18A11F162C7}" dt="2024-12-02T16:17:19.779" v="283" actId="20577"/>
          <ac:spMkLst>
            <pc:docMk/>
            <pc:sldMk cId="3533764953" sldId="259"/>
            <ac:spMk id="2" creationId="{02572AFC-54B7-6772-F531-FE77E447F729}"/>
          </ac:spMkLst>
        </pc:spChg>
      </pc:sldChg>
      <pc:sldChg chg="add del">
        <pc:chgData name="Fiona MacNeill" userId="83660d8f-3486-48f3-9840-8946400103cf" providerId="ADAL" clId="{56990D20-3B56-3D4F-8068-D18A11F162C7}" dt="2024-12-02T16:15:54.796" v="280" actId="2696"/>
        <pc:sldMkLst>
          <pc:docMk/>
          <pc:sldMk cId="1094271598" sldId="261"/>
        </pc:sldMkLst>
      </pc:sldChg>
      <pc:sldChg chg="addSp delSp modSp add mod">
        <pc:chgData name="Fiona MacNeill" userId="83660d8f-3486-48f3-9840-8946400103cf" providerId="ADAL" clId="{56990D20-3B56-3D4F-8068-D18A11F162C7}" dt="2024-11-25T08:24:53.803" v="130" actId="114"/>
        <pc:sldMkLst>
          <pc:docMk/>
          <pc:sldMk cId="3257834232" sldId="262"/>
        </pc:sldMkLst>
        <pc:spChg chg="mod">
          <ac:chgData name="Fiona MacNeill" userId="83660d8f-3486-48f3-9840-8946400103cf" providerId="ADAL" clId="{56990D20-3B56-3D4F-8068-D18A11F162C7}" dt="2024-11-25T08:21:18.046" v="44" actId="20577"/>
          <ac:spMkLst>
            <pc:docMk/>
            <pc:sldMk cId="3257834232" sldId="262"/>
            <ac:spMk id="2" creationId="{8536F036-E5A8-8428-24E5-F3931D421568}"/>
          </ac:spMkLst>
        </pc:spChg>
        <pc:spChg chg="add del mod">
          <ac:chgData name="Fiona MacNeill" userId="83660d8f-3486-48f3-9840-8946400103cf" providerId="ADAL" clId="{56990D20-3B56-3D4F-8068-D18A11F162C7}" dt="2024-11-25T08:21:58.983" v="76" actId="478"/>
          <ac:spMkLst>
            <pc:docMk/>
            <pc:sldMk cId="3257834232" sldId="262"/>
            <ac:spMk id="6" creationId="{FB1266C7-A030-FEC0-42D5-3AB36ED77973}"/>
          </ac:spMkLst>
        </pc:spChg>
        <pc:graphicFrameChg chg="add mod modGraphic">
          <ac:chgData name="Fiona MacNeill" userId="83660d8f-3486-48f3-9840-8946400103cf" providerId="ADAL" clId="{56990D20-3B56-3D4F-8068-D18A11F162C7}" dt="2024-11-25T08:24:53.803" v="130" actId="114"/>
          <ac:graphicFrameMkLst>
            <pc:docMk/>
            <pc:sldMk cId="3257834232" sldId="262"/>
            <ac:graphicFrameMk id="5" creationId="{5AA27BCB-6A3E-0C0B-89A4-6E4C9D9A9B1B}"/>
          </ac:graphicFrameMkLst>
        </pc:graphicFrameChg>
      </pc:sldChg>
      <pc:sldChg chg="add del">
        <pc:chgData name="Fiona MacNeill" userId="83660d8f-3486-48f3-9840-8946400103cf" providerId="ADAL" clId="{56990D20-3B56-3D4F-8068-D18A11F162C7}" dt="2024-11-25T08:21:22.349" v="46"/>
        <pc:sldMkLst>
          <pc:docMk/>
          <pc:sldMk cId="531639528" sldId="263"/>
        </pc:sldMkLst>
      </pc:sldChg>
      <pc:sldChg chg="addSp modSp add mod">
        <pc:chgData name="Fiona MacNeill" userId="83660d8f-3486-48f3-9840-8946400103cf" providerId="ADAL" clId="{56990D20-3B56-3D4F-8068-D18A11F162C7}" dt="2024-12-02T16:18:56.725" v="294" actId="20577"/>
        <pc:sldMkLst>
          <pc:docMk/>
          <pc:sldMk cId="3818834201" sldId="263"/>
        </pc:sldMkLst>
        <pc:spChg chg="mod">
          <ac:chgData name="Fiona MacNeill" userId="83660d8f-3486-48f3-9840-8946400103cf" providerId="ADAL" clId="{56990D20-3B56-3D4F-8068-D18A11F162C7}" dt="2024-11-25T08:27:47.509" v="188" actId="20577"/>
          <ac:spMkLst>
            <pc:docMk/>
            <pc:sldMk cId="3818834201" sldId="263"/>
            <ac:spMk id="2" creationId="{902FB6C1-C028-DDD4-9868-904C8CECEA65}"/>
          </ac:spMkLst>
        </pc:spChg>
        <pc:spChg chg="add mod">
          <ac:chgData name="Fiona MacNeill" userId="83660d8f-3486-48f3-9840-8946400103cf" providerId="ADAL" clId="{56990D20-3B56-3D4F-8068-D18A11F162C7}" dt="2024-11-25T08:27:03.594" v="175"/>
          <ac:spMkLst>
            <pc:docMk/>
            <pc:sldMk cId="3818834201" sldId="263"/>
            <ac:spMk id="6" creationId="{4DC48AEE-832C-C8D2-C9C6-DB086C22D099}"/>
          </ac:spMkLst>
        </pc:spChg>
        <pc:graphicFrameChg chg="add mod">
          <ac:chgData name="Fiona MacNeill" userId="83660d8f-3486-48f3-9840-8946400103cf" providerId="ADAL" clId="{56990D20-3B56-3D4F-8068-D18A11F162C7}" dt="2024-11-25T08:27:00.724" v="174"/>
          <ac:graphicFrameMkLst>
            <pc:docMk/>
            <pc:sldMk cId="3818834201" sldId="263"/>
            <ac:graphicFrameMk id="5" creationId="{34C6BFCD-3A95-8B1B-1F0B-70FD453C60AE}"/>
          </ac:graphicFrameMkLst>
        </pc:graphicFrameChg>
        <pc:graphicFrameChg chg="add mod modGraphic">
          <ac:chgData name="Fiona MacNeill" userId="83660d8f-3486-48f3-9840-8946400103cf" providerId="ADAL" clId="{56990D20-3B56-3D4F-8068-D18A11F162C7}" dt="2024-12-02T16:18:56.725" v="294" actId="20577"/>
          <ac:graphicFrameMkLst>
            <pc:docMk/>
            <pc:sldMk cId="3818834201" sldId="263"/>
            <ac:graphicFrameMk id="7" creationId="{DA746E94-3001-CE65-0C83-011F415ECFCA}"/>
          </ac:graphicFrameMkLst>
        </pc:graphicFrameChg>
      </pc:sldChg>
      <pc:sldChg chg="addSp modSp add mod modAnim">
        <pc:chgData name="Fiona MacNeill" userId="83660d8f-3486-48f3-9840-8946400103cf" providerId="ADAL" clId="{56990D20-3B56-3D4F-8068-D18A11F162C7}" dt="2024-11-25T09:02:52.413" v="274" actId="14100"/>
        <pc:sldMkLst>
          <pc:docMk/>
          <pc:sldMk cId="1959697200" sldId="264"/>
        </pc:sldMkLst>
        <pc:spChg chg="mod">
          <ac:chgData name="Fiona MacNeill" userId="83660d8f-3486-48f3-9840-8946400103cf" providerId="ADAL" clId="{56990D20-3B56-3D4F-8068-D18A11F162C7}" dt="2024-11-25T09:01:33.301" v="271" actId="20577"/>
          <ac:spMkLst>
            <pc:docMk/>
            <pc:sldMk cId="1959697200" sldId="264"/>
            <ac:spMk id="2" creationId="{C3C2F3C7-4D71-5876-D88A-7D8BC50B5BDF}"/>
          </ac:spMkLst>
        </pc:spChg>
        <pc:picChg chg="add mod">
          <ac:chgData name="Fiona MacNeill" userId="83660d8f-3486-48f3-9840-8946400103cf" providerId="ADAL" clId="{56990D20-3B56-3D4F-8068-D18A11F162C7}" dt="2024-11-25T09:02:52.413" v="274" actId="14100"/>
          <ac:picMkLst>
            <pc:docMk/>
            <pc:sldMk cId="1959697200" sldId="264"/>
            <ac:picMk id="5" creationId="{08787E3D-58A2-FC7B-BA8E-3717EA299E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rqDnLNRuSc?feature=oembed" TargetMode="Externa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88136" y="5457339"/>
            <a:ext cx="8901628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2 SESSION 1</a:t>
            </a:r>
            <a:endParaRPr lang="en-GB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EXPLORE THE CHIME MODEL AND ITS ROLE IN THE PEER SUPPORT RELATIONSHIP</a:t>
            </a: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0" y="771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uzzle&#10;&#10;Description automatically generated">
            <a:extLst>
              <a:ext uri="{FF2B5EF4-FFF2-40B4-BE49-F238E27FC236}">
                <a16:creationId xmlns:a16="http://schemas.microsoft.com/office/drawing/2014/main" id="{16F3AA81-C8E5-DB0F-7151-03CCC5B6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479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Learning Intentions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core behaviours that produce an empowering and safe learning environment.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unique relationship between the five factors of CHIME and the fundamentals of peer support.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‘Who Am I Map’ and reflect on how this contributes to the peer relationship.</a:t>
            </a:r>
          </a:p>
          <a:p>
            <a:pPr marL="457200" algn="ctr"/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uzzle&#10;&#10;Description automatically generated">
            <a:extLst>
              <a:ext uri="{FF2B5EF4-FFF2-40B4-BE49-F238E27FC236}">
                <a16:creationId xmlns:a16="http://schemas.microsoft.com/office/drawing/2014/main" id="{3829344F-343B-C8B5-62F0-729C917D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793213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</a:t>
            </a:r>
            <a:r>
              <a:rPr lang="en-GB" sz="24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and Optimism</a:t>
            </a:r>
            <a:endParaRPr lang="en-GB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D2A3-058B-6AB3-F3C0-5CAC150B5D77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6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F8C3-BA6C-89E2-C4E2-5BBE54E14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F8B605C1-CE4C-AD54-E103-473F74FE39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36F036-E5A8-8428-24E5-F3931D421568}"/>
              </a:ext>
            </a:extLst>
          </p:cNvPr>
          <p:cNvSpPr txBox="1"/>
          <p:nvPr/>
        </p:nvSpPr>
        <p:spPr>
          <a:xfrm>
            <a:off x="253389" y="892366"/>
            <a:ext cx="860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FAD2C-9CCA-9E56-D1DA-436C5CCCF212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A27BCB-6A3E-0C0B-89A4-6E4C9D9A9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6561"/>
              </p:ext>
            </p:extLst>
          </p:nvPr>
        </p:nvGraphicFramePr>
        <p:xfrm>
          <a:off x="187287" y="971630"/>
          <a:ext cx="8752901" cy="5253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865">
                  <a:extLst>
                    <a:ext uri="{9D8B030D-6E8A-4147-A177-3AD203B41FA5}">
                      <a16:colId xmlns:a16="http://schemas.microsoft.com/office/drawing/2014/main" val="282854397"/>
                    </a:ext>
                  </a:extLst>
                </a:gridCol>
                <a:gridCol w="6050036">
                  <a:extLst>
                    <a:ext uri="{9D8B030D-6E8A-4147-A177-3AD203B41FA5}">
                      <a16:colId xmlns:a16="http://schemas.microsoft.com/office/drawing/2014/main" val="3201375351"/>
                    </a:ext>
                  </a:extLst>
                </a:gridCol>
              </a:tblGrid>
              <a:tr h="463256">
                <a:tc>
                  <a:txBody>
                    <a:bodyPr/>
                    <a:lstStyle/>
                    <a:p>
                      <a:r>
                        <a:rPr lang="en-GB" sz="2000" kern="0" spc="4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Connectedness</a:t>
                      </a:r>
                      <a:endParaRPr lang="en-GB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kern="0" spc="4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Having good relationships and being connected to other people in positive ways. Characterised by peer support and support groups; support from others; community.</a:t>
                      </a:r>
                      <a:endParaRPr lang="en-GB" sz="2000" i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491068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r>
                        <a:rPr lang="en-GB" sz="2000" kern="0" spc="4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Hope &amp; Optimism</a:t>
                      </a:r>
                      <a:endParaRPr lang="en-GB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0" spc="4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Having hope and optimism that recovery is possible and relationships that support this. Characterised by motivation to change; positive thinking and valuing success; having dreams and aspirations.</a:t>
                      </a:r>
                      <a:endParaRPr lang="en-GB" sz="20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8094"/>
                  </a:ext>
                </a:extLst>
              </a:tr>
              <a:tr h="299754">
                <a:tc>
                  <a:txBody>
                    <a:bodyPr/>
                    <a:lstStyle/>
                    <a:p>
                      <a:r>
                        <a:rPr lang="en-GB" sz="2000" kern="0" spc="4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Identity</a:t>
                      </a:r>
                      <a:endParaRPr lang="en-GB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1" kern="0" spc="4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Regaining a positive sense of self and identity and overcoming stigma.</a:t>
                      </a:r>
                      <a:endParaRPr lang="en-GB" sz="20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00994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r>
                        <a:rPr lang="en-GB" sz="2000" kern="0" spc="4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GB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0" spc="4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Living a meaningful and purposeful life, as defined by the person (not others). Characterised by meaning in mental ‘illness experience’; spirituality; meaningful life and social goals.</a:t>
                      </a:r>
                      <a:endParaRPr lang="en-GB" sz="20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40651"/>
                  </a:ext>
                </a:extLst>
              </a:tr>
              <a:tr h="299754">
                <a:tc>
                  <a:txBody>
                    <a:bodyPr/>
                    <a:lstStyle/>
                    <a:p>
                      <a:r>
                        <a:rPr lang="en-GB" sz="2000" kern="0" spc="4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Empowerment</a:t>
                      </a:r>
                      <a:endParaRPr lang="en-GB" sz="20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1" kern="0" spc="4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Having control over life.</a:t>
                      </a:r>
                      <a:endParaRPr lang="en-GB" sz="20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126" marR="68126" marT="68126" marB="6812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11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3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6EB2DB8C-0647-DD2B-8CA6-CFE49FD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 how CHIME is showing up for you at the moment.</a:t>
            </a:r>
          </a:p>
          <a:p>
            <a:pPr algn="ctr"/>
            <a:endParaRPr lang="en-GB" sz="3200" b="1" i="1" kern="1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i="1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Workbook page 5.</a:t>
            </a:r>
            <a:endParaRPr lang="en-GB" sz="3200" i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9422-7740-6E70-00DD-E55B45C808E3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0659-03A0-8247-9F8F-D447F4AE0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D0112EDB-728C-2049-0E3F-DC52DF5F50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2FB6C1-C028-DDD4-9868-904C8CECEA65}"/>
              </a:ext>
            </a:extLst>
          </p:cNvPr>
          <p:cNvSpPr txBox="1"/>
          <p:nvPr/>
        </p:nvSpPr>
        <p:spPr>
          <a:xfrm>
            <a:off x="253389" y="892366"/>
            <a:ext cx="8604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Peer Support Relationship</a:t>
            </a: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C5DFF-09D1-79AA-EEEA-8BF7574A93AB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746E94-3001-CE65-0C83-011F415EC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78563"/>
              </p:ext>
            </p:extLst>
          </p:nvPr>
        </p:nvGraphicFramePr>
        <p:xfrm>
          <a:off x="687387" y="1329906"/>
          <a:ext cx="7769225" cy="49263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817227153"/>
                    </a:ext>
                  </a:extLst>
                </a:gridCol>
                <a:gridCol w="3811905">
                  <a:extLst>
                    <a:ext uri="{9D8B030D-6E8A-4147-A177-3AD203B41FA5}">
                      <a16:colId xmlns:a16="http://schemas.microsoft.com/office/drawing/2014/main" val="7514144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Helper type relationship</a:t>
                      </a:r>
                      <a:endParaRPr lang="en-GB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Mutually empowering peer relationship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39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one person up as the expert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experts by experience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1139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Advice is offered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Finding solutions together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75485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 focused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focused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17792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Unequal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equal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0886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Encourages dependence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Encourages interdependence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77116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Charitable and paternalistic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Mutually empowering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6307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Doing to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Doing with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583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Disempowering</a:t>
                      </a:r>
                    </a:p>
                    <a:p>
                      <a:pPr algn="ctr"/>
                      <a:endParaRPr lang="en-GB" sz="14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Empowering</a:t>
                      </a:r>
                      <a:endParaRPr lang="en-GB" sz="20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364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83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4176-EE24-4756-5776-922FB70C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AD5B5220-7044-B8CA-B49D-6123E1C491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2F3C7-4D71-5876-D88A-7D8BC50B5BDF}"/>
              </a:ext>
            </a:extLst>
          </p:cNvPr>
          <p:cNvSpPr txBox="1"/>
          <p:nvPr/>
        </p:nvSpPr>
        <p:spPr>
          <a:xfrm>
            <a:off x="253389" y="892366"/>
            <a:ext cx="860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3CA2B-A468-8FE9-A93D-ED14E8B5076C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nline Media 4" descr="Personal Identity: Crash Course Philosophy #19">
            <a:hlinkClick r:id="" action="ppaction://media"/>
            <a:extLst>
              <a:ext uri="{FF2B5EF4-FFF2-40B4-BE49-F238E27FC236}">
                <a16:creationId xmlns:a16="http://schemas.microsoft.com/office/drawing/2014/main" id="{08787E3D-58A2-FC7B-BA8E-3717EA299E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2929" y="1084775"/>
            <a:ext cx="8298142" cy="46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zzle&#10;&#10;Description automatically generated">
            <a:extLst>
              <a:ext uri="{FF2B5EF4-FFF2-40B4-BE49-F238E27FC236}">
                <a16:creationId xmlns:a16="http://schemas.microsoft.com/office/drawing/2014/main" id="{5284B356-72B5-2F6C-0E56-01A3AAD5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26892"/>
            <a:ext cx="9033831" cy="4746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has mattered to you personally about being together today?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7C751-ABB8-0DFD-3C9A-323FFC49DD50}"/>
              </a:ext>
            </a:extLst>
          </p:cNvPr>
          <p:cNvSpPr txBox="1"/>
          <p:nvPr/>
        </p:nvSpPr>
        <p:spPr>
          <a:xfrm>
            <a:off x="269914" y="154237"/>
            <a:ext cx="860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2: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SUPPORT RELATIONSHIP</a:t>
            </a:r>
            <a:endParaRPr lang="en-GB" b="1" i="1" kern="100" dirty="0">
              <a:solidFill>
                <a:srgbClr val="D86DC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kern="100" dirty="0">
                <a:solidFill>
                  <a:srgbClr val="D86D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values, relationships, boundaries and risks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452</Words>
  <Application>Microsoft Macintosh PowerPoint</Application>
  <PresentationFormat>On-screen Show (4:3)</PresentationFormat>
  <Paragraphs>96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2024-12-02T16:37:42Z</dcterms:modified>
</cp:coreProperties>
</file>