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33332-E736-3A47-9258-953B0076A3A2}" v="11" dt="2024-11-17T19:52:51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2"/>
  </p:normalViewPr>
  <p:slideViewPr>
    <p:cSldViewPr snapToGrid="0" showGuides="1">
      <p:cViewPr varScale="1">
        <p:scale>
          <a:sx n="111" d="100"/>
          <a:sy n="111" d="100"/>
        </p:scale>
        <p:origin x="21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Paton" userId="1ebc8507-c5ff-49d3-ad04-6f2dc85dc99e" providerId="ADAL" clId="{CF7A6869-7B0B-4596-B38E-A805DBE6E236}"/>
    <pc:docChg chg="custSel modSld">
      <pc:chgData name="Wilma Paton" userId="1ebc8507-c5ff-49d3-ad04-6f2dc85dc99e" providerId="ADAL" clId="{CF7A6869-7B0B-4596-B38E-A805DBE6E236}" dt="2024-11-05T18:25:29.444" v="144" actId="207"/>
      <pc:docMkLst>
        <pc:docMk/>
      </pc:docMkLst>
      <pc:sldChg chg="modSp mod">
        <pc:chgData name="Wilma Paton" userId="1ebc8507-c5ff-49d3-ad04-6f2dc85dc99e" providerId="ADAL" clId="{CF7A6869-7B0B-4596-B38E-A805DBE6E236}" dt="2024-11-05T18:22:44.391" v="13" actId="20577"/>
        <pc:sldMkLst>
          <pc:docMk/>
          <pc:sldMk cId="2737364661" sldId="258"/>
        </pc:sldMkLst>
        <pc:spChg chg="mod">
          <ac:chgData name="Wilma Paton" userId="1ebc8507-c5ff-49d3-ad04-6f2dc85dc99e" providerId="ADAL" clId="{CF7A6869-7B0B-4596-B38E-A805DBE6E236}" dt="2024-11-05T18:22:44.391" v="13" actId="20577"/>
          <ac:spMkLst>
            <pc:docMk/>
            <pc:sldMk cId="2737364661" sldId="258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CF7A6869-7B0B-4596-B38E-A805DBE6E236}" dt="2024-11-05T18:24:16.215" v="78" actId="207"/>
        <pc:sldMkLst>
          <pc:docMk/>
          <pc:sldMk cId="3533764953" sldId="259"/>
        </pc:sldMkLst>
        <pc:spChg chg="mod">
          <ac:chgData name="Wilma Paton" userId="1ebc8507-c5ff-49d3-ad04-6f2dc85dc99e" providerId="ADAL" clId="{CF7A6869-7B0B-4596-B38E-A805DBE6E236}" dt="2024-11-05T18:24:16.215" v="78" actId="20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CF7A6869-7B0B-4596-B38E-A805DBE6E236}" dt="2024-11-05T18:25:29.444" v="144" actId="207"/>
        <pc:sldMkLst>
          <pc:docMk/>
          <pc:sldMk cId="2258825555" sldId="260"/>
        </pc:sldMkLst>
        <pc:spChg chg="mod">
          <ac:chgData name="Wilma Paton" userId="1ebc8507-c5ff-49d3-ad04-6f2dc85dc99e" providerId="ADAL" clId="{CF7A6869-7B0B-4596-B38E-A805DBE6E236}" dt="2024-11-05T18:25:29.444" v="144" actId="207"/>
          <ac:spMkLst>
            <pc:docMk/>
            <pc:sldMk cId="2258825555" sldId="260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08133332-E736-3A47-9258-953B0076A3A2}"/>
    <pc:docChg chg="undo custSel addSld delSld modSld">
      <pc:chgData name="Fiona MacNeill" userId="83660d8f-3486-48f3-9840-8946400103cf" providerId="ADAL" clId="{08133332-E736-3A47-9258-953B0076A3A2}" dt="2024-11-25T10:34:27.163" v="544" actId="207"/>
      <pc:docMkLst>
        <pc:docMk/>
      </pc:docMkLst>
      <pc:sldChg chg="modSp mod">
        <pc:chgData name="Fiona MacNeill" userId="83660d8f-3486-48f3-9840-8946400103cf" providerId="ADAL" clId="{08133332-E736-3A47-9258-953B0076A3A2}" dt="2024-11-25T10:33:03.048" v="536" actId="20577"/>
        <pc:sldMkLst>
          <pc:docMk/>
          <pc:sldMk cId="207056919" sldId="257"/>
        </pc:sldMkLst>
        <pc:spChg chg="mod">
          <ac:chgData name="Fiona MacNeill" userId="83660d8f-3486-48f3-9840-8946400103cf" providerId="ADAL" clId="{08133332-E736-3A47-9258-953B0076A3A2}" dt="2024-11-25T10:33:03.048" v="536" actId="20577"/>
          <ac:spMkLst>
            <pc:docMk/>
            <pc:sldMk cId="207056919" sldId="257"/>
            <ac:spMk id="2" creationId="{02572AFC-54B7-6772-F531-FE77E447F729}"/>
          </ac:spMkLst>
        </pc:spChg>
      </pc:sldChg>
      <pc:sldChg chg="modSp mod">
        <pc:chgData name="Fiona MacNeill" userId="83660d8f-3486-48f3-9840-8946400103cf" providerId="ADAL" clId="{08133332-E736-3A47-9258-953B0076A3A2}" dt="2024-11-25T10:33:33.084" v="541" actId="20577"/>
        <pc:sldMkLst>
          <pc:docMk/>
          <pc:sldMk cId="3533764953" sldId="259"/>
        </pc:sldMkLst>
        <pc:spChg chg="mod">
          <ac:chgData name="Fiona MacNeill" userId="83660d8f-3486-48f3-9840-8946400103cf" providerId="ADAL" clId="{08133332-E736-3A47-9258-953B0076A3A2}" dt="2024-11-25T10:33:33.084" v="541" actId="20577"/>
          <ac:spMkLst>
            <pc:docMk/>
            <pc:sldMk cId="3533764953" sldId="259"/>
            <ac:spMk id="2" creationId="{02572AFC-54B7-6772-F531-FE77E447F729}"/>
          </ac:spMkLst>
        </pc:spChg>
      </pc:sldChg>
      <pc:sldChg chg="addSp delSp modSp mod">
        <pc:chgData name="Fiona MacNeill" userId="83660d8f-3486-48f3-9840-8946400103cf" providerId="ADAL" clId="{08133332-E736-3A47-9258-953B0076A3A2}" dt="2024-11-25T10:34:27.163" v="544" actId="207"/>
        <pc:sldMkLst>
          <pc:docMk/>
          <pc:sldMk cId="2258825555" sldId="260"/>
        </pc:sldMkLst>
        <pc:spChg chg="mod">
          <ac:chgData name="Fiona MacNeill" userId="83660d8f-3486-48f3-9840-8946400103cf" providerId="ADAL" clId="{08133332-E736-3A47-9258-953B0076A3A2}" dt="2024-11-25T10:34:27.163" v="544" actId="207"/>
          <ac:spMkLst>
            <pc:docMk/>
            <pc:sldMk cId="2258825555" sldId="260"/>
            <ac:spMk id="2" creationId="{02572AFC-54B7-6772-F531-FE77E447F729}"/>
          </ac:spMkLst>
        </pc:spChg>
        <pc:spChg chg="add del">
          <ac:chgData name="Fiona MacNeill" userId="83660d8f-3486-48f3-9840-8946400103cf" providerId="ADAL" clId="{08133332-E736-3A47-9258-953B0076A3A2}" dt="2024-11-17T19:11:12.115" v="15" actId="22"/>
          <ac:spMkLst>
            <pc:docMk/>
            <pc:sldMk cId="2258825555" sldId="260"/>
            <ac:spMk id="4" creationId="{3F195F92-6BF5-0451-2F5C-C4A0FFC9A416}"/>
          </ac:spMkLst>
        </pc:spChg>
      </pc:sldChg>
      <pc:sldChg chg="addSp delSp modSp add mod">
        <pc:chgData name="Fiona MacNeill" userId="83660d8f-3486-48f3-9840-8946400103cf" providerId="ADAL" clId="{08133332-E736-3A47-9258-953B0076A3A2}" dt="2024-11-17T19:08:25.970" v="9" actId="167"/>
        <pc:sldMkLst>
          <pc:docMk/>
          <pc:sldMk cId="3851553743" sldId="261"/>
        </pc:sldMkLst>
        <pc:spChg chg="del mod">
          <ac:chgData name="Fiona MacNeill" userId="83660d8f-3486-48f3-9840-8946400103cf" providerId="ADAL" clId="{08133332-E736-3A47-9258-953B0076A3A2}" dt="2024-11-17T19:07:56.083" v="4" actId="478"/>
          <ac:spMkLst>
            <pc:docMk/>
            <pc:sldMk cId="3851553743" sldId="261"/>
            <ac:spMk id="2" creationId="{D0BBDADF-72AA-8A5A-2E52-DEF0D07F729D}"/>
          </ac:spMkLst>
        </pc:spChg>
        <pc:picChg chg="add mod">
          <ac:chgData name="Fiona MacNeill" userId="83660d8f-3486-48f3-9840-8946400103cf" providerId="ADAL" clId="{08133332-E736-3A47-9258-953B0076A3A2}" dt="2024-11-17T19:08:02.194" v="6" actId="14100"/>
          <ac:picMkLst>
            <pc:docMk/>
            <pc:sldMk cId="3851553743" sldId="261"/>
            <ac:picMk id="3" creationId="{0A720439-EB48-2130-F56B-C5EB14A575C3}"/>
          </ac:picMkLst>
        </pc:picChg>
        <pc:picChg chg="add mod">
          <ac:chgData name="Fiona MacNeill" userId="83660d8f-3486-48f3-9840-8946400103cf" providerId="ADAL" clId="{08133332-E736-3A47-9258-953B0076A3A2}" dt="2024-11-17T19:08:25.970" v="9" actId="167"/>
          <ac:picMkLst>
            <pc:docMk/>
            <pc:sldMk cId="3851553743" sldId="261"/>
            <ac:picMk id="4" creationId="{B314C766-A82B-6E82-2507-05F929CC1E41}"/>
          </ac:picMkLst>
        </pc:picChg>
        <pc:picChg chg="del">
          <ac:chgData name="Fiona MacNeill" userId="83660d8f-3486-48f3-9840-8946400103cf" providerId="ADAL" clId="{08133332-E736-3A47-9258-953B0076A3A2}" dt="2024-11-17T19:08:18.443" v="7" actId="478"/>
          <ac:picMkLst>
            <pc:docMk/>
            <pc:sldMk cId="3851553743" sldId="261"/>
            <ac:picMk id="7" creationId="{0F77753D-91F6-D7B9-39CA-787D36B5ADDB}"/>
          </ac:picMkLst>
        </pc:picChg>
      </pc:sldChg>
      <pc:sldChg chg="addSp delSp modSp add mod">
        <pc:chgData name="Fiona MacNeill" userId="83660d8f-3486-48f3-9840-8946400103cf" providerId="ADAL" clId="{08133332-E736-3A47-9258-953B0076A3A2}" dt="2024-11-17T19:50:56.838" v="194" actId="255"/>
        <pc:sldMkLst>
          <pc:docMk/>
          <pc:sldMk cId="2884096904" sldId="262"/>
        </pc:sldMkLst>
        <pc:spChg chg="mod">
          <ac:chgData name="Fiona MacNeill" userId="83660d8f-3486-48f3-9840-8946400103cf" providerId="ADAL" clId="{08133332-E736-3A47-9258-953B0076A3A2}" dt="2024-11-17T19:10:49.479" v="11" actId="20577"/>
          <ac:spMkLst>
            <pc:docMk/>
            <pc:sldMk cId="2884096904" sldId="262"/>
            <ac:spMk id="2" creationId="{37572C16-A5F2-4463-FDEA-63CCAEDA1695}"/>
          </ac:spMkLst>
        </pc:spChg>
        <pc:spChg chg="add mod">
          <ac:chgData name="Fiona MacNeill" userId="83660d8f-3486-48f3-9840-8946400103cf" providerId="ADAL" clId="{08133332-E736-3A47-9258-953B0076A3A2}" dt="2024-11-17T19:50:56.838" v="194" actId="255"/>
          <ac:spMkLst>
            <pc:docMk/>
            <pc:sldMk cId="2884096904" sldId="262"/>
            <ac:spMk id="4" creationId="{E008BD3C-C083-CD9A-4794-8303671E7A06}"/>
          </ac:spMkLst>
        </pc:spChg>
        <pc:spChg chg="del">
          <ac:chgData name="Fiona MacNeill" userId="83660d8f-3486-48f3-9840-8946400103cf" providerId="ADAL" clId="{08133332-E736-3A47-9258-953B0076A3A2}" dt="2024-11-17T19:14:19.386" v="103" actId="478"/>
          <ac:spMkLst>
            <pc:docMk/>
            <pc:sldMk cId="2884096904" sldId="262"/>
            <ac:spMk id="6" creationId="{2AE35CF6-1BD5-8C58-215A-67B5C1FBAAB6}"/>
          </ac:spMkLst>
        </pc:spChg>
      </pc:sldChg>
      <pc:sldChg chg="modSp add mod">
        <pc:chgData name="Fiona MacNeill" userId="83660d8f-3486-48f3-9840-8946400103cf" providerId="ADAL" clId="{08133332-E736-3A47-9258-953B0076A3A2}" dt="2024-11-17T20:02:22.883" v="398" actId="207"/>
        <pc:sldMkLst>
          <pc:docMk/>
          <pc:sldMk cId="291774242" sldId="263"/>
        </pc:sldMkLst>
        <pc:spChg chg="mod">
          <ac:chgData name="Fiona MacNeill" userId="83660d8f-3486-48f3-9840-8946400103cf" providerId="ADAL" clId="{08133332-E736-3A47-9258-953B0076A3A2}" dt="2024-11-17T20:02:22.883" v="398" actId="207"/>
          <ac:spMkLst>
            <pc:docMk/>
            <pc:sldMk cId="291774242" sldId="263"/>
            <ac:spMk id="2" creationId="{9D2B1166-522B-2254-9B7D-23F39BED3D2F}"/>
          </ac:spMkLst>
        </pc:spChg>
      </pc:sldChg>
      <pc:sldChg chg="add del">
        <pc:chgData name="Fiona MacNeill" userId="83660d8f-3486-48f3-9840-8946400103cf" providerId="ADAL" clId="{08133332-E736-3A47-9258-953B0076A3A2}" dt="2024-11-17T19:10:53.967" v="13"/>
        <pc:sldMkLst>
          <pc:docMk/>
          <pc:sldMk cId="4134994029" sldId="263"/>
        </pc:sldMkLst>
      </pc:sldChg>
      <pc:sldChg chg="addSp modSp add mod modAnim">
        <pc:chgData name="Fiona MacNeill" userId="83660d8f-3486-48f3-9840-8946400103cf" providerId="ADAL" clId="{08133332-E736-3A47-9258-953B0076A3A2}" dt="2024-11-17T19:47:31.822" v="129" actId="14100"/>
        <pc:sldMkLst>
          <pc:docMk/>
          <pc:sldMk cId="3258519862" sldId="264"/>
        </pc:sldMkLst>
        <pc:spChg chg="mod">
          <ac:chgData name="Fiona MacNeill" userId="83660d8f-3486-48f3-9840-8946400103cf" providerId="ADAL" clId="{08133332-E736-3A47-9258-953B0076A3A2}" dt="2024-11-17T19:39:58.027" v="126" actId="20577"/>
          <ac:spMkLst>
            <pc:docMk/>
            <pc:sldMk cId="3258519862" sldId="264"/>
            <ac:spMk id="2" creationId="{7F1BBFD4-CC8F-9B10-CB82-2CDECEB40B0F}"/>
          </ac:spMkLst>
        </pc:spChg>
        <pc:picChg chg="add mod">
          <ac:chgData name="Fiona MacNeill" userId="83660d8f-3486-48f3-9840-8946400103cf" providerId="ADAL" clId="{08133332-E736-3A47-9258-953B0076A3A2}" dt="2024-11-17T19:47:31.822" v="129" actId="14100"/>
          <ac:picMkLst>
            <pc:docMk/>
            <pc:sldMk cId="3258519862" sldId="264"/>
            <ac:picMk id="3" creationId="{E9AD3BDA-D831-CC04-EE55-7A2F901072E1}"/>
          </ac:picMkLst>
        </pc:picChg>
      </pc:sldChg>
      <pc:sldChg chg="add del">
        <pc:chgData name="Fiona MacNeill" userId="83660d8f-3486-48f3-9840-8946400103cf" providerId="ADAL" clId="{08133332-E736-3A47-9258-953B0076A3A2}" dt="2024-11-17T19:53:50.625" v="248" actId="2696"/>
        <pc:sldMkLst>
          <pc:docMk/>
          <pc:sldMk cId="2456461001" sldId="265"/>
        </pc:sldMkLst>
      </pc:sldChg>
    </pc:docChg>
  </pc:docChgLst>
  <pc:docChgLst>
    <pc:chgData name="Fiona MacNeill" userId="83660d8f-3486-48f3-9840-8946400103cf" providerId="ADAL" clId="{BE00B4E5-E150-794A-B512-47000E41C82A}"/>
    <pc:docChg chg="modSld">
      <pc:chgData name="Fiona MacNeill" userId="83660d8f-3486-48f3-9840-8946400103cf" providerId="ADAL" clId="{BE00B4E5-E150-794A-B512-47000E41C82A}" dt="2024-09-23T13:11:24.257" v="1"/>
      <pc:docMkLst>
        <pc:docMk/>
      </pc:docMkLst>
      <pc:sldChg chg="modSp mod">
        <pc:chgData name="Fiona MacNeill" userId="83660d8f-3486-48f3-9840-8946400103cf" providerId="ADAL" clId="{BE00B4E5-E150-794A-B512-47000E41C82A}" dt="2024-09-23T13:11:24.257" v="1"/>
        <pc:sldMkLst>
          <pc:docMk/>
          <pc:sldMk cId="2737364661" sldId="258"/>
        </pc:sldMkLst>
        <pc:spChg chg="mod">
          <ac:chgData name="Fiona MacNeill" userId="83660d8f-3486-48f3-9840-8946400103cf" providerId="ADAL" clId="{BE00B4E5-E150-794A-B512-47000E41C82A}" dt="2024-09-23T13:11:24.257" v="1"/>
          <ac:spMkLst>
            <pc:docMk/>
            <pc:sldMk cId="2737364661" sldId="258"/>
            <ac:spMk id="2" creationId="{02572AFC-54B7-6772-F531-FE77E447F7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UA3FuawZ48?feature=oembed" TargetMode="Externa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embling a puzzle&#10;&#10;Description automatically generated">
            <a:extLst>
              <a:ext uri="{FF2B5EF4-FFF2-40B4-BE49-F238E27FC236}">
                <a16:creationId xmlns:a16="http://schemas.microsoft.com/office/drawing/2014/main" id="{6A0BC736-5A89-B261-7D5E-1473B30C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7" y="785593"/>
            <a:ext cx="5348305" cy="423809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9CF91E36-D669-DE78-AFFD-4F6E8B929A59}"/>
              </a:ext>
            </a:extLst>
          </p:cNvPr>
          <p:cNvSpPr txBox="1"/>
          <p:nvPr/>
        </p:nvSpPr>
        <p:spPr>
          <a:xfrm>
            <a:off x="396606" y="5457339"/>
            <a:ext cx="8185533" cy="11087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 SESSION 4</a:t>
            </a:r>
            <a:endParaRPr lang="en-GB" sz="20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DESCRIBE THE CONCEPT OF RECOVERY AS AN ENABLING MINDSET</a:t>
            </a:r>
            <a:endParaRPr lang="en-GB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3221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Learning Intentions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Agree core behaviours that produce an empowering and safe learning environment.</a:t>
            </a:r>
          </a:p>
          <a:p>
            <a:pPr lvl="0" algn="ctr"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Differentiate between an illness mindset and a recovery mindset including the relationship with peer support language and behaviours.</a:t>
            </a:r>
          </a:p>
          <a:p>
            <a:pPr lvl="0" algn="ctr"/>
            <a:endParaRPr lang="en-GB" sz="2400" b="1" kern="1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the importance of a strengths-based approach in peer support.</a:t>
            </a:r>
            <a:endParaRPr lang="en-GB" sz="2400" b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0" y="67202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Empowering and Safe Learning Environment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16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Connection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Device free environment, maintaining confidentiality.</a:t>
            </a:r>
          </a:p>
          <a:p>
            <a:pPr algn="ctr"/>
            <a:endParaRPr lang="en-GB" sz="1200" b="1" dirty="0">
              <a:solidFill>
                <a:srgbClr val="00A0B8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 and optimism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Focussing on the possible.</a:t>
            </a:r>
          </a:p>
          <a:p>
            <a:pPr algn="ctr"/>
            <a:endParaRPr lang="en-GB" sz="1200" b="1" dirty="0">
              <a:solidFill>
                <a:srgbClr val="FF003C"/>
              </a:solidFill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Identity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Listening with grace and attention to the stories of others.</a:t>
            </a:r>
          </a:p>
          <a:p>
            <a:pPr algn="ctr"/>
            <a:endParaRPr lang="en-GB" sz="12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Meaning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Deep respect for difference, no voices of judgement or cynicism.</a:t>
            </a:r>
          </a:p>
          <a:p>
            <a:pPr algn="ctr"/>
            <a:endParaRPr lang="en-GB" sz="1200" b="1" dirty="0">
              <a:solidFill>
                <a:srgbClr val="0432FF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Empowerment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Generating fun ideas, engaging with new thinking making personal commitments to change.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6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In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When you hear the words recovery mindset…. what happens next?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6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32A44-95D7-958A-309B-5C4F5B924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B314C766-A82B-6E82-2507-05F929CC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DCB72E-138D-99B9-9597-94D4CCFC5113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20439-EB48-2130-F56B-C5EB14A57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5" y="568755"/>
            <a:ext cx="8264652" cy="57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5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E6B0C-80B9-61AD-AEC6-9EA549306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97A66804-9A56-3106-BC2A-27493D91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5026C3-554A-1F2D-70C6-3D85AE751290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1BBFD4-CC8F-9B10-CB82-2CDECEB40B0F}"/>
              </a:ext>
            </a:extLst>
          </p:cNvPr>
          <p:cNvSpPr txBox="1"/>
          <p:nvPr/>
        </p:nvSpPr>
        <p:spPr>
          <a:xfrm>
            <a:off x="253389" y="892366"/>
            <a:ext cx="860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nline Media 2" descr="Growth Mindset vs  Fixed Mindset">
            <a:hlinkClick r:id="" action="ppaction://media"/>
            <a:extLst>
              <a:ext uri="{FF2B5EF4-FFF2-40B4-BE49-F238E27FC236}">
                <a16:creationId xmlns:a16="http://schemas.microsoft.com/office/drawing/2014/main" id="{E9AD3BDA-D831-CC04-EE55-7A2F901072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4865" y="1057619"/>
            <a:ext cx="8482015" cy="47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6DD7-AD03-4DA4-1B3D-A178FD737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06FA61CF-7CA8-BCBD-7E43-BEF6F424DB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572C16-A5F2-4463-FDEA-63CCAEDA1695}"/>
              </a:ext>
            </a:extLst>
          </p:cNvPr>
          <p:cNvSpPr txBox="1"/>
          <p:nvPr/>
        </p:nvSpPr>
        <p:spPr>
          <a:xfrm>
            <a:off x="253389" y="892366"/>
            <a:ext cx="860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8BD3C-C083-CD9A-4794-8303671E7A06}"/>
              </a:ext>
            </a:extLst>
          </p:cNvPr>
          <p:cNvSpPr txBox="1"/>
          <p:nvPr/>
        </p:nvSpPr>
        <p:spPr>
          <a:xfrm>
            <a:off x="-1" y="-26553"/>
            <a:ext cx="9144001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STRENGTHS BASED APPROACH </a:t>
            </a:r>
          </a:p>
          <a:p>
            <a:pPr lvl="0" algn="ctr"/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Promotes hope, identifying strengths and abilities generates hope, a key ingredient of recovery. 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/>
            <a:r>
              <a:rPr lang="en-GB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GB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Encourages empowerment.</a:t>
            </a:r>
            <a:endParaRPr lang="en-GB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/>
            <a:r>
              <a:rPr lang="en-GB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Promotes resilience, people who are more aware of their strengths are more able to anticipate and bounce back from challenges. </a:t>
            </a:r>
            <a:endParaRPr lang="en-GB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/>
            <a:r>
              <a:rPr lang="en-GB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Recognises each person as a unique individual with strengths, goals and dreams rather than as a collection of problems. 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/>
            <a:r>
              <a:rPr lang="en-GB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GB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Recognises and validates the experience brought by people with experience of mental health problems</a:t>
            </a:r>
          </a:p>
          <a:p>
            <a:pPr lvl="0" algn="ctr"/>
            <a:endParaRPr lang="en-GB" sz="1400" b="1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en-GB" sz="2400" b="1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Focusing on strengths does not mean that people will not experience problems, but it does help to foster environments and learning opportunities that support recovery. </a:t>
            </a:r>
            <a:endParaRPr lang="en-GB" sz="2400" b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9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12923-91AD-DFA9-872A-4B6831547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B96B1A7B-ABEE-EE9E-F98E-4F8EF02E55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25A57-60D4-36D2-C300-5A8285E4D331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B1166-522B-2254-9B7D-23F39BED3D2F}"/>
              </a:ext>
            </a:extLst>
          </p:cNvPr>
          <p:cNvSpPr txBox="1"/>
          <p:nvPr/>
        </p:nvSpPr>
        <p:spPr>
          <a:xfrm>
            <a:off x="341526" y="914399"/>
            <a:ext cx="8604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Discovering your Strengths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pairs take 20 minutes to discuss your responses to the material on pages 20-23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was significant and what was surprising?</a:t>
            </a:r>
          </a:p>
          <a:p>
            <a:pPr algn="ctr"/>
            <a:endParaRPr lang="en-GB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0" y="99151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Out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strength felt the most real for you?</a:t>
            </a:r>
          </a:p>
        </p:txBody>
      </p:sp>
    </p:spTree>
    <p:extLst>
      <p:ext uri="{BB962C8B-B14F-4D97-AF65-F5344CB8AC3E}">
        <p14:creationId xmlns:p14="http://schemas.microsoft.com/office/powerpoint/2010/main" val="225882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394</Words>
  <Application>Microsoft Macintosh PowerPoint</Application>
  <PresentationFormat>On-screen Show (4:3)</PresentationFormat>
  <Paragraphs>68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MacNeill</dc:creator>
  <cp:lastModifiedBy>Fiona MacNeill</cp:lastModifiedBy>
  <cp:revision>1</cp:revision>
  <dcterms:created xsi:type="dcterms:W3CDTF">2024-09-22T10:44:21Z</dcterms:created>
  <dcterms:modified xsi:type="dcterms:W3CDTF">2024-11-25T10:34:32Z</dcterms:modified>
</cp:coreProperties>
</file>