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1" r:id="rId4"/>
    <p:sldId id="263" r:id="rId5"/>
    <p:sldId id="262" r:id="rId6"/>
    <p:sldId id="317" r:id="rId7"/>
    <p:sldId id="315" r:id="rId8"/>
    <p:sldId id="31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07D7C-A563-C840-B1C5-91258A6830EF}" v="167" dt="2024-11-22T09:03:20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2"/>
  </p:normalViewPr>
  <p:slideViewPr>
    <p:cSldViewPr snapToGrid="0" showGuides="1">
      <p:cViewPr varScale="1">
        <p:scale>
          <a:sx n="111" d="100"/>
          <a:sy n="111" d="100"/>
        </p:scale>
        <p:origin x="2128" y="200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llespie" userId="d822ac8d-65d6-4566-b917-7d78d9c8e4c4" providerId="ADAL" clId="{C8A919DA-9F8C-4829-B34A-8B7DE4E2576B}"/>
    <pc:docChg chg="modSld">
      <pc:chgData name="David Gillespie" userId="d822ac8d-65d6-4566-b917-7d78d9c8e4c4" providerId="ADAL" clId="{C8A919DA-9F8C-4829-B34A-8B7DE4E2576B}" dt="2024-10-21T12:55:42.352" v="13" actId="20577"/>
      <pc:docMkLst>
        <pc:docMk/>
      </pc:docMkLst>
      <pc:sldChg chg="modSp mod">
        <pc:chgData name="David Gillespie" userId="d822ac8d-65d6-4566-b917-7d78d9c8e4c4" providerId="ADAL" clId="{C8A919DA-9F8C-4829-B34A-8B7DE4E2576B}" dt="2024-10-21T12:55:42.352" v="13" actId="20577"/>
        <pc:sldMkLst>
          <pc:docMk/>
          <pc:sldMk cId="4282520634" sldId="261"/>
        </pc:sldMkLst>
        <pc:spChg chg="mod">
          <ac:chgData name="David Gillespie" userId="d822ac8d-65d6-4566-b917-7d78d9c8e4c4" providerId="ADAL" clId="{C8A919DA-9F8C-4829-B34A-8B7DE4E2576B}" dt="2024-10-21T12:55:42.352" v="13" actId="20577"/>
          <ac:spMkLst>
            <pc:docMk/>
            <pc:sldMk cId="4282520634" sldId="261"/>
            <ac:spMk id="2" creationId="{02572AFC-54B7-6772-F531-FE77E447F729}"/>
          </ac:spMkLst>
        </pc:spChg>
      </pc:sldChg>
    </pc:docChg>
  </pc:docChgLst>
  <pc:docChgLst>
    <pc:chgData name="Wilma Paton" userId="1ebc8507-c5ff-49d3-ad04-6f2dc85dc99e" providerId="ADAL" clId="{9F438CBD-BF23-4EA2-8FEE-8AE097E972A0}"/>
    <pc:docChg chg="modSld">
      <pc:chgData name="Wilma Paton" userId="1ebc8507-c5ff-49d3-ad04-6f2dc85dc99e" providerId="ADAL" clId="{9F438CBD-BF23-4EA2-8FEE-8AE097E972A0}" dt="2024-11-05T18:20:16.330" v="190" actId="207"/>
      <pc:docMkLst>
        <pc:docMk/>
      </pc:docMkLst>
      <pc:sldChg chg="modSp mod">
        <pc:chgData name="Wilma Paton" userId="1ebc8507-c5ff-49d3-ad04-6f2dc85dc99e" providerId="ADAL" clId="{9F438CBD-BF23-4EA2-8FEE-8AE097E972A0}" dt="2024-11-05T18:18:42.296" v="112" actId="207"/>
        <pc:sldMkLst>
          <pc:docMk/>
          <pc:sldMk cId="3533764953" sldId="259"/>
        </pc:sldMkLst>
        <pc:spChg chg="mod">
          <ac:chgData name="Wilma Paton" userId="1ebc8507-c5ff-49d3-ad04-6f2dc85dc99e" providerId="ADAL" clId="{9F438CBD-BF23-4EA2-8FEE-8AE097E972A0}" dt="2024-11-05T18:18:42.296" v="112" actId="207"/>
          <ac:spMkLst>
            <pc:docMk/>
            <pc:sldMk cId="3533764953" sldId="259"/>
            <ac:spMk id="2" creationId="{02572AFC-54B7-6772-F531-FE77E447F729}"/>
          </ac:spMkLst>
        </pc:spChg>
      </pc:sldChg>
      <pc:sldChg chg="modSp mod">
        <pc:chgData name="Wilma Paton" userId="1ebc8507-c5ff-49d3-ad04-6f2dc85dc99e" providerId="ADAL" clId="{9F438CBD-BF23-4EA2-8FEE-8AE097E972A0}" dt="2024-11-05T18:20:16.330" v="190" actId="207"/>
        <pc:sldMkLst>
          <pc:docMk/>
          <pc:sldMk cId="2258825555" sldId="260"/>
        </pc:sldMkLst>
        <pc:spChg chg="mod">
          <ac:chgData name="Wilma Paton" userId="1ebc8507-c5ff-49d3-ad04-6f2dc85dc99e" providerId="ADAL" clId="{9F438CBD-BF23-4EA2-8FEE-8AE097E972A0}" dt="2024-11-05T18:20:16.330" v="190" actId="207"/>
          <ac:spMkLst>
            <pc:docMk/>
            <pc:sldMk cId="2258825555" sldId="260"/>
            <ac:spMk id="2" creationId="{02572AFC-54B7-6772-F531-FE77E447F729}"/>
          </ac:spMkLst>
        </pc:spChg>
      </pc:sldChg>
    </pc:docChg>
  </pc:docChgLst>
  <pc:docChgLst>
    <pc:chgData name="Fiona MacNeill" userId="83660d8f-3486-48f3-9840-8946400103cf" providerId="ADAL" clId="{7C7BD2C5-0504-174F-89A6-BCBDD3ECF1FE}"/>
    <pc:docChg chg="undo custSel addSld delSld modSld">
      <pc:chgData name="Fiona MacNeill" userId="83660d8f-3486-48f3-9840-8946400103cf" providerId="ADAL" clId="{7C7BD2C5-0504-174F-89A6-BCBDD3ECF1FE}" dt="2024-09-23T13:11:14.209" v="5"/>
      <pc:docMkLst>
        <pc:docMk/>
      </pc:docMkLst>
      <pc:sldChg chg="del">
        <pc:chgData name="Fiona MacNeill" userId="83660d8f-3486-48f3-9840-8946400103cf" providerId="ADAL" clId="{7C7BD2C5-0504-174F-89A6-BCBDD3ECF1FE}" dt="2024-09-22T11:13:04.741" v="3" actId="2696"/>
        <pc:sldMkLst>
          <pc:docMk/>
          <pc:sldMk cId="2737364661" sldId="258"/>
        </pc:sldMkLst>
      </pc:sldChg>
      <pc:sldChg chg="new del">
        <pc:chgData name="Fiona MacNeill" userId="83660d8f-3486-48f3-9840-8946400103cf" providerId="ADAL" clId="{7C7BD2C5-0504-174F-89A6-BCBDD3ECF1FE}" dt="2024-09-22T11:12:40.222" v="1" actId="680"/>
        <pc:sldMkLst>
          <pc:docMk/>
          <pc:sldMk cId="517079308" sldId="261"/>
        </pc:sldMkLst>
      </pc:sldChg>
      <pc:sldChg chg="modSp add mod">
        <pc:chgData name="Fiona MacNeill" userId="83660d8f-3486-48f3-9840-8946400103cf" providerId="ADAL" clId="{7C7BD2C5-0504-174F-89A6-BCBDD3ECF1FE}" dt="2024-09-23T13:11:14.209" v="5"/>
        <pc:sldMkLst>
          <pc:docMk/>
          <pc:sldMk cId="4282520634" sldId="261"/>
        </pc:sldMkLst>
        <pc:spChg chg="mod">
          <ac:chgData name="Fiona MacNeill" userId="83660d8f-3486-48f3-9840-8946400103cf" providerId="ADAL" clId="{7C7BD2C5-0504-174F-89A6-BCBDD3ECF1FE}" dt="2024-09-23T13:11:14.209" v="5"/>
          <ac:spMkLst>
            <pc:docMk/>
            <pc:sldMk cId="4282520634" sldId="261"/>
            <ac:spMk id="2" creationId="{02572AFC-54B7-6772-F531-FE77E447F729}"/>
          </ac:spMkLst>
        </pc:spChg>
      </pc:sldChg>
    </pc:docChg>
  </pc:docChgLst>
  <pc:docChgLst>
    <pc:chgData name="Fiona MacNeill" userId="83660d8f-3486-48f3-9840-8946400103cf" providerId="ADAL" clId="{0F207D7C-A563-C840-B1C5-91258A6830EF}"/>
    <pc:docChg chg="custSel addSld delSld modSld sldOrd">
      <pc:chgData name="Fiona MacNeill" userId="83660d8f-3486-48f3-9840-8946400103cf" providerId="ADAL" clId="{0F207D7C-A563-C840-B1C5-91258A6830EF}" dt="2024-11-25T10:29:52.658" v="915" actId="20577"/>
      <pc:docMkLst>
        <pc:docMk/>
      </pc:docMkLst>
      <pc:sldChg chg="modSp mod">
        <pc:chgData name="Fiona MacNeill" userId="83660d8f-3486-48f3-9840-8946400103cf" providerId="ADAL" clId="{0F207D7C-A563-C840-B1C5-91258A6830EF}" dt="2024-11-25T10:29:52.658" v="915" actId="20577"/>
        <pc:sldMkLst>
          <pc:docMk/>
          <pc:sldMk cId="729516951" sldId="256"/>
        </pc:sldMkLst>
        <pc:spChg chg="mod">
          <ac:chgData name="Fiona MacNeill" userId="83660d8f-3486-48f3-9840-8946400103cf" providerId="ADAL" clId="{0F207D7C-A563-C840-B1C5-91258A6830EF}" dt="2024-11-25T10:29:52.658" v="915" actId="20577"/>
          <ac:spMkLst>
            <pc:docMk/>
            <pc:sldMk cId="729516951" sldId="256"/>
            <ac:spMk id="5" creationId="{9CF91E36-D669-DE78-AFFD-4F6E8B929A59}"/>
          </ac:spMkLst>
        </pc:spChg>
      </pc:sldChg>
      <pc:sldChg chg="modSp del mod">
        <pc:chgData name="Fiona MacNeill" userId="83660d8f-3486-48f3-9840-8946400103cf" providerId="ADAL" clId="{0F207D7C-A563-C840-B1C5-91258A6830EF}" dt="2024-11-17T18:26:16.947" v="393" actId="2696"/>
        <pc:sldMkLst>
          <pc:docMk/>
          <pc:sldMk cId="3533764953" sldId="259"/>
        </pc:sldMkLst>
        <pc:spChg chg="mod">
          <ac:chgData name="Fiona MacNeill" userId="83660d8f-3486-48f3-9840-8946400103cf" providerId="ADAL" clId="{0F207D7C-A563-C840-B1C5-91258A6830EF}" dt="2024-11-17T18:13:58.341" v="117" actId="20577"/>
          <ac:spMkLst>
            <pc:docMk/>
            <pc:sldMk cId="3533764953" sldId="259"/>
            <ac:spMk id="2" creationId="{02572AFC-54B7-6772-F531-FE77E447F729}"/>
          </ac:spMkLst>
        </pc:spChg>
      </pc:sldChg>
      <pc:sldChg chg="modSp mod ord">
        <pc:chgData name="Fiona MacNeill" userId="83660d8f-3486-48f3-9840-8946400103cf" providerId="ADAL" clId="{0F207D7C-A563-C840-B1C5-91258A6830EF}" dt="2024-11-17T18:50:48.360" v="639" actId="20577"/>
        <pc:sldMkLst>
          <pc:docMk/>
          <pc:sldMk cId="2258825555" sldId="260"/>
        </pc:sldMkLst>
        <pc:spChg chg="mod">
          <ac:chgData name="Fiona MacNeill" userId="83660d8f-3486-48f3-9840-8946400103cf" providerId="ADAL" clId="{0F207D7C-A563-C840-B1C5-91258A6830EF}" dt="2024-11-17T18:50:48.360" v="639" actId="20577"/>
          <ac:spMkLst>
            <pc:docMk/>
            <pc:sldMk cId="2258825555" sldId="260"/>
            <ac:spMk id="2" creationId="{02572AFC-54B7-6772-F531-FE77E447F729}"/>
          </ac:spMkLst>
        </pc:spChg>
      </pc:sldChg>
      <pc:sldChg chg="addSp modSp add mod ord modAnim">
        <pc:chgData name="Fiona MacNeill" userId="83660d8f-3486-48f3-9840-8946400103cf" providerId="ADAL" clId="{0F207D7C-A563-C840-B1C5-91258A6830EF}" dt="2024-11-17T18:26:23.298" v="395" actId="20578"/>
        <pc:sldMkLst>
          <pc:docMk/>
          <pc:sldMk cId="470220669" sldId="262"/>
        </pc:sldMkLst>
        <pc:spChg chg="mod">
          <ac:chgData name="Fiona MacNeill" userId="83660d8f-3486-48f3-9840-8946400103cf" providerId="ADAL" clId="{0F207D7C-A563-C840-B1C5-91258A6830EF}" dt="2024-11-17T18:14:53.174" v="149" actId="20577"/>
          <ac:spMkLst>
            <pc:docMk/>
            <pc:sldMk cId="470220669" sldId="262"/>
            <ac:spMk id="2" creationId="{93E1C29A-ED55-5D63-F436-4E077FEC6718}"/>
          </ac:spMkLst>
        </pc:spChg>
        <pc:picChg chg="add mod">
          <ac:chgData name="Fiona MacNeill" userId="83660d8f-3486-48f3-9840-8946400103cf" providerId="ADAL" clId="{0F207D7C-A563-C840-B1C5-91258A6830EF}" dt="2024-11-17T18:15:45.994" v="153" actId="1076"/>
          <ac:picMkLst>
            <pc:docMk/>
            <pc:sldMk cId="470220669" sldId="262"/>
            <ac:picMk id="3" creationId="{4B4A9DD5-2FAF-5A5E-4C81-141924B05E46}"/>
          </ac:picMkLst>
        </pc:picChg>
      </pc:sldChg>
      <pc:sldChg chg="modSp add mod ord">
        <pc:chgData name="Fiona MacNeill" userId="83660d8f-3486-48f3-9840-8946400103cf" providerId="ADAL" clId="{0F207D7C-A563-C840-B1C5-91258A6830EF}" dt="2024-11-17T18:23:09.510" v="178" actId="20577"/>
        <pc:sldMkLst>
          <pc:docMk/>
          <pc:sldMk cId="1177061133" sldId="263"/>
        </pc:sldMkLst>
        <pc:spChg chg="mod">
          <ac:chgData name="Fiona MacNeill" userId="83660d8f-3486-48f3-9840-8946400103cf" providerId="ADAL" clId="{0F207D7C-A563-C840-B1C5-91258A6830EF}" dt="2024-11-17T18:23:09.510" v="178" actId="20577"/>
          <ac:spMkLst>
            <pc:docMk/>
            <pc:sldMk cId="1177061133" sldId="263"/>
            <ac:spMk id="2" creationId="{3C40AC3D-9642-5362-48C9-FCBCA1A4AF03}"/>
          </ac:spMkLst>
        </pc:spChg>
      </pc:sldChg>
      <pc:sldChg chg="delSp modSp add del mod">
        <pc:chgData name="Fiona MacNeill" userId="83660d8f-3486-48f3-9840-8946400103cf" providerId="ADAL" clId="{0F207D7C-A563-C840-B1C5-91258A6830EF}" dt="2024-11-17T18:50:35.570" v="637" actId="2696"/>
        <pc:sldMkLst>
          <pc:docMk/>
          <pc:sldMk cId="200051854" sldId="264"/>
        </pc:sldMkLst>
        <pc:spChg chg="del mod">
          <ac:chgData name="Fiona MacNeill" userId="83660d8f-3486-48f3-9840-8946400103cf" providerId="ADAL" clId="{0F207D7C-A563-C840-B1C5-91258A6830EF}" dt="2024-11-17T18:33:40.375" v="397" actId="478"/>
          <ac:spMkLst>
            <pc:docMk/>
            <pc:sldMk cId="200051854" sldId="264"/>
            <ac:spMk id="2" creationId="{F826F9EE-C1BA-CADE-587E-03AF6C90C866}"/>
          </ac:spMkLst>
        </pc:spChg>
      </pc:sldChg>
      <pc:sldChg chg="add del">
        <pc:chgData name="Fiona MacNeill" userId="83660d8f-3486-48f3-9840-8946400103cf" providerId="ADAL" clId="{0F207D7C-A563-C840-B1C5-91258A6830EF}" dt="2024-11-17T18:36:27.068" v="440" actId="2696"/>
        <pc:sldMkLst>
          <pc:docMk/>
          <pc:sldMk cId="3975164413" sldId="265"/>
        </pc:sldMkLst>
      </pc:sldChg>
      <pc:sldChg chg="delSp modSp add mod modAnim">
        <pc:chgData name="Fiona MacNeill" userId="83660d8f-3486-48f3-9840-8946400103cf" providerId="ADAL" clId="{0F207D7C-A563-C840-B1C5-91258A6830EF}" dt="2024-11-17T18:50:21.806" v="636" actId="20577"/>
        <pc:sldMkLst>
          <pc:docMk/>
          <pc:sldMk cId="3751057860" sldId="315"/>
        </pc:sldMkLst>
        <pc:spChg chg="del">
          <ac:chgData name="Fiona MacNeill" userId="83660d8f-3486-48f3-9840-8946400103cf" providerId="ADAL" clId="{0F207D7C-A563-C840-B1C5-91258A6830EF}" dt="2024-11-17T18:46:01.559" v="457" actId="478"/>
          <ac:spMkLst>
            <pc:docMk/>
            <pc:sldMk cId="3751057860" sldId="315"/>
            <ac:spMk id="2" creationId="{72357357-00C5-8E7E-6703-D854B3C563D5}"/>
          </ac:spMkLst>
        </pc:spChg>
        <pc:spChg chg="mod">
          <ac:chgData name="Fiona MacNeill" userId="83660d8f-3486-48f3-9840-8946400103cf" providerId="ADAL" clId="{0F207D7C-A563-C840-B1C5-91258A6830EF}" dt="2024-11-17T18:50:21.806" v="636" actId="20577"/>
          <ac:spMkLst>
            <pc:docMk/>
            <pc:sldMk cId="3751057860" sldId="315"/>
            <ac:spMk id="5" creationId="{074CBFB0-087B-C2D1-AEB8-3FE24DA47A69}"/>
          </ac:spMkLst>
        </pc:spChg>
        <pc:spChg chg="mod">
          <ac:chgData name="Fiona MacNeill" userId="83660d8f-3486-48f3-9840-8946400103cf" providerId="ADAL" clId="{0F207D7C-A563-C840-B1C5-91258A6830EF}" dt="2024-11-17T18:49:23.913" v="567" actId="207"/>
          <ac:spMkLst>
            <pc:docMk/>
            <pc:sldMk cId="3751057860" sldId="315"/>
            <ac:spMk id="6" creationId="{1B429FF0-B47D-4E67-8A81-E921981A85EC}"/>
          </ac:spMkLst>
        </pc:spChg>
        <pc:spChg chg="mod">
          <ac:chgData name="Fiona MacNeill" userId="83660d8f-3486-48f3-9840-8946400103cf" providerId="ADAL" clId="{0F207D7C-A563-C840-B1C5-91258A6830EF}" dt="2024-11-17T18:50:12.909" v="632" actId="20577"/>
          <ac:spMkLst>
            <pc:docMk/>
            <pc:sldMk cId="3751057860" sldId="315"/>
            <ac:spMk id="7" creationId="{A0A1E369-EA63-25C5-2A44-5C4FE5C6E175}"/>
          </ac:spMkLst>
        </pc:spChg>
        <pc:graphicFrameChg chg="mod">
          <ac:chgData name="Fiona MacNeill" userId="83660d8f-3486-48f3-9840-8946400103cf" providerId="ADAL" clId="{0F207D7C-A563-C840-B1C5-91258A6830EF}" dt="2024-11-17T18:48:27.330" v="524" actId="207"/>
          <ac:graphicFrameMkLst>
            <pc:docMk/>
            <pc:sldMk cId="3751057860" sldId="315"/>
            <ac:graphicFrameMk id="3" creationId="{CC63F476-F7C1-4FD9-1046-9CD05A8013B8}"/>
          </ac:graphicFrameMkLst>
        </pc:graphicFrameChg>
      </pc:sldChg>
      <pc:sldChg chg="addSp delSp modSp add mod">
        <pc:chgData name="Fiona MacNeill" userId="83660d8f-3486-48f3-9840-8946400103cf" providerId="ADAL" clId="{0F207D7C-A563-C840-B1C5-91258A6830EF}" dt="2024-11-17T18:45:56.155" v="456" actId="167"/>
        <pc:sldMkLst>
          <pc:docMk/>
          <pc:sldMk cId="3448158640" sldId="316"/>
        </pc:sldMkLst>
        <pc:spChg chg="del">
          <ac:chgData name="Fiona MacNeill" userId="83660d8f-3486-48f3-9840-8946400103cf" providerId="ADAL" clId="{0F207D7C-A563-C840-B1C5-91258A6830EF}" dt="2024-11-17T18:44:31.802" v="445" actId="478"/>
          <ac:spMkLst>
            <pc:docMk/>
            <pc:sldMk cId="3448158640" sldId="316"/>
            <ac:spMk id="2" creationId="{F3ACCEB1-47E6-760E-DF33-8C0BC278D7A5}"/>
          </ac:spMkLst>
        </pc:spChg>
        <pc:spChg chg="mod">
          <ac:chgData name="Fiona MacNeill" userId="83660d8f-3486-48f3-9840-8946400103cf" providerId="ADAL" clId="{0F207D7C-A563-C840-B1C5-91258A6830EF}" dt="2024-11-17T18:35:21.313" v="430" actId="207"/>
          <ac:spMkLst>
            <pc:docMk/>
            <pc:sldMk cId="3448158640" sldId="316"/>
            <ac:spMk id="9" creationId="{87D20301-770D-BE4C-5159-BC8F6D096DB8}"/>
          </ac:spMkLst>
        </pc:spChg>
        <pc:spChg chg="mod">
          <ac:chgData name="Fiona MacNeill" userId="83660d8f-3486-48f3-9840-8946400103cf" providerId="ADAL" clId="{0F207D7C-A563-C840-B1C5-91258A6830EF}" dt="2024-11-17T18:45:08.393" v="452" actId="208"/>
          <ac:spMkLst>
            <pc:docMk/>
            <pc:sldMk cId="3448158640" sldId="316"/>
            <ac:spMk id="10" creationId="{8FA98FED-49F1-9D93-3B93-CBA53BBFCDEA}"/>
          </ac:spMkLst>
        </pc:spChg>
        <pc:spChg chg="mod">
          <ac:chgData name="Fiona MacNeill" userId="83660d8f-3486-48f3-9840-8946400103cf" providerId="ADAL" clId="{0F207D7C-A563-C840-B1C5-91258A6830EF}" dt="2024-11-17T18:45:34.794" v="454" actId="1582"/>
          <ac:spMkLst>
            <pc:docMk/>
            <pc:sldMk cId="3448158640" sldId="316"/>
            <ac:spMk id="11" creationId="{52A39C86-1EDF-1D8E-6F41-BB231C325AC2}"/>
          </ac:spMkLst>
        </pc:spChg>
        <pc:spChg chg="mod">
          <ac:chgData name="Fiona MacNeill" userId="83660d8f-3486-48f3-9840-8946400103cf" providerId="ADAL" clId="{0F207D7C-A563-C840-B1C5-91258A6830EF}" dt="2024-11-17T18:44:54.593" v="450" actId="1582"/>
          <ac:spMkLst>
            <pc:docMk/>
            <pc:sldMk cId="3448158640" sldId="316"/>
            <ac:spMk id="13" creationId="{8E5D80D2-1B6F-7FF0-56CB-B3E92719D174}"/>
          </ac:spMkLst>
        </pc:spChg>
        <pc:picChg chg="add mod">
          <ac:chgData name="Fiona MacNeill" userId="83660d8f-3486-48f3-9840-8946400103cf" providerId="ADAL" clId="{0F207D7C-A563-C840-B1C5-91258A6830EF}" dt="2024-11-17T18:45:56.155" v="456" actId="167"/>
          <ac:picMkLst>
            <pc:docMk/>
            <pc:sldMk cId="3448158640" sldId="316"/>
            <ac:picMk id="3" creationId="{360C7EEE-557A-C263-35AB-F54BCB4AC6E1}"/>
          </ac:picMkLst>
        </pc:picChg>
        <pc:picChg chg="del">
          <ac:chgData name="Fiona MacNeill" userId="83660d8f-3486-48f3-9840-8946400103cf" providerId="ADAL" clId="{0F207D7C-A563-C840-B1C5-91258A6830EF}" dt="2024-11-17T18:44:34.211" v="446" actId="478"/>
          <ac:picMkLst>
            <pc:docMk/>
            <pc:sldMk cId="3448158640" sldId="316"/>
            <ac:picMk id="4" creationId="{EDBAEC0C-2D24-1829-ED3F-1A820DE2D79E}"/>
          </ac:picMkLst>
        </pc:picChg>
        <pc:picChg chg="del">
          <ac:chgData name="Fiona MacNeill" userId="83660d8f-3486-48f3-9840-8946400103cf" providerId="ADAL" clId="{0F207D7C-A563-C840-B1C5-91258A6830EF}" dt="2024-11-17T18:44:35.316" v="447" actId="478"/>
          <ac:picMkLst>
            <pc:docMk/>
            <pc:sldMk cId="3448158640" sldId="316"/>
            <ac:picMk id="5" creationId="{7A2EB498-9A16-FAAB-51FA-BFE54D07F4FD}"/>
          </ac:picMkLst>
        </pc:picChg>
        <pc:picChg chg="del">
          <ac:chgData name="Fiona MacNeill" userId="83660d8f-3486-48f3-9840-8946400103cf" providerId="ADAL" clId="{0F207D7C-A563-C840-B1C5-91258A6830EF}" dt="2024-11-17T18:44:36.479" v="448" actId="478"/>
          <ac:picMkLst>
            <pc:docMk/>
            <pc:sldMk cId="3448158640" sldId="316"/>
            <ac:picMk id="7" creationId="{A5736659-DDED-4EE2-1DB3-4B92882F1D20}"/>
          </ac:picMkLst>
        </pc:picChg>
      </pc:sldChg>
      <pc:sldChg chg="modSp add mod">
        <pc:chgData name="Fiona MacNeill" userId="83660d8f-3486-48f3-9840-8946400103cf" providerId="ADAL" clId="{0F207D7C-A563-C840-B1C5-91258A6830EF}" dt="2024-11-22T09:06:21.323" v="903" actId="255"/>
        <pc:sldMkLst>
          <pc:docMk/>
          <pc:sldMk cId="2789856100" sldId="317"/>
        </pc:sldMkLst>
        <pc:spChg chg="mod">
          <ac:chgData name="Fiona MacNeill" userId="83660d8f-3486-48f3-9840-8946400103cf" providerId="ADAL" clId="{0F207D7C-A563-C840-B1C5-91258A6830EF}" dt="2024-11-22T09:06:21.323" v="903" actId="255"/>
          <ac:spMkLst>
            <pc:docMk/>
            <pc:sldMk cId="2789856100" sldId="317"/>
            <ac:spMk id="2" creationId="{7F831E6D-4A67-F90D-753A-46916482B14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5B2A7-1550-1346-8243-ED1599E2D921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418CB7-5B03-0E48-95B4-3C4BCB837FBA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>
                  <a:lumMod val="75000"/>
                  <a:lumOff val="25000"/>
                </a:schemeClr>
              </a:solidFill>
            </a:rPr>
            <a:t>ATTITUDE CYCLE</a:t>
          </a:r>
        </a:p>
      </dgm:t>
    </dgm:pt>
    <dgm:pt modelId="{43E58709-C365-9148-98D2-132824295975}" type="parTrans" cxnId="{41CEAF68-A503-F04D-854A-EAA081E363F6}">
      <dgm:prSet/>
      <dgm:spPr/>
      <dgm:t>
        <a:bodyPr/>
        <a:lstStyle/>
        <a:p>
          <a:endParaRPr lang="en-GB"/>
        </a:p>
      </dgm:t>
    </dgm:pt>
    <dgm:pt modelId="{0D980C3E-B8F4-384B-AC64-736DA85164D1}" type="sibTrans" cxnId="{41CEAF68-A503-F04D-854A-EAA081E363F6}">
      <dgm:prSet/>
      <dgm:spPr/>
      <dgm:t>
        <a:bodyPr/>
        <a:lstStyle/>
        <a:p>
          <a:endParaRPr lang="en-GB"/>
        </a:p>
      </dgm:t>
    </dgm:pt>
    <dgm:pt modelId="{30CD0F17-4862-6648-9B94-1920E6179C44}">
      <dgm:prSet phldrT="[Text]"/>
      <dgm:spPr>
        <a:solidFill>
          <a:srgbClr val="7030A0"/>
        </a:solidFill>
      </dgm:spPr>
      <dgm:t>
        <a:bodyPr/>
        <a:lstStyle/>
        <a:p>
          <a:r>
            <a:rPr lang="en-GB" b="1" dirty="0"/>
            <a:t>MY ATTITUDE</a:t>
          </a:r>
        </a:p>
      </dgm:t>
    </dgm:pt>
    <dgm:pt modelId="{E8A0E5AF-2C75-9B4C-9C64-520E00F258F0}" type="parTrans" cxnId="{D1F5A41D-12BF-E740-86CE-B902C6382E71}">
      <dgm:prSet/>
      <dgm:spPr/>
      <dgm:t>
        <a:bodyPr/>
        <a:lstStyle/>
        <a:p>
          <a:endParaRPr lang="en-GB"/>
        </a:p>
      </dgm:t>
    </dgm:pt>
    <dgm:pt modelId="{6F811947-5111-C847-8882-7B8132ADB271}" type="sibTrans" cxnId="{D1F5A41D-12BF-E740-86CE-B902C6382E7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GB"/>
        </a:p>
      </dgm:t>
    </dgm:pt>
    <dgm:pt modelId="{76F86427-43EB-C64B-9AFC-C7CD17A4364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/>
            <a:t>MY BEHAVIOUR</a:t>
          </a:r>
        </a:p>
      </dgm:t>
    </dgm:pt>
    <dgm:pt modelId="{F65949FA-5C53-2149-960B-19C1B541399D}" type="parTrans" cxnId="{61E0784D-E4F5-9445-9989-5AB258175E81}">
      <dgm:prSet/>
      <dgm:spPr/>
      <dgm:t>
        <a:bodyPr/>
        <a:lstStyle/>
        <a:p>
          <a:endParaRPr lang="en-GB"/>
        </a:p>
      </dgm:t>
    </dgm:pt>
    <dgm:pt modelId="{F1A6CD03-A02E-7E42-B8E7-C6EE6E09EE04}" type="sibTrans" cxnId="{61E0784D-E4F5-9445-9989-5AB258175E8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GB"/>
        </a:p>
      </dgm:t>
    </dgm:pt>
    <dgm:pt modelId="{E2FE2E30-FF02-134E-B498-D62C98368781}">
      <dgm:prSet phldrT="[Text]"/>
      <dgm:spPr>
        <a:solidFill>
          <a:srgbClr val="7030A0"/>
        </a:solidFill>
      </dgm:spPr>
      <dgm:t>
        <a:bodyPr/>
        <a:lstStyle/>
        <a:p>
          <a:r>
            <a:rPr lang="en-GB" b="1" dirty="0"/>
            <a:t>YOUR ATTITUTE</a:t>
          </a:r>
        </a:p>
      </dgm:t>
    </dgm:pt>
    <dgm:pt modelId="{AED754BF-C1FD-7D47-85FA-D5F4066BF186}" type="parTrans" cxnId="{379110FB-E582-694A-8698-41F2E2D4FE6F}">
      <dgm:prSet/>
      <dgm:spPr/>
      <dgm:t>
        <a:bodyPr/>
        <a:lstStyle/>
        <a:p>
          <a:endParaRPr lang="en-GB"/>
        </a:p>
      </dgm:t>
    </dgm:pt>
    <dgm:pt modelId="{8C143254-DADB-474B-8E04-EBAE2C1EFB74}" type="sibTrans" cxnId="{379110FB-E582-694A-8698-41F2E2D4FE6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GB"/>
        </a:p>
      </dgm:t>
    </dgm:pt>
    <dgm:pt modelId="{474C8C4B-B789-904C-ADF8-041002193A1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/>
            <a:t>YOUR BEHAVIOUR</a:t>
          </a:r>
        </a:p>
      </dgm:t>
    </dgm:pt>
    <dgm:pt modelId="{DDA1B26F-84B3-8D42-8212-A41EE13B21FF}" type="parTrans" cxnId="{796C2861-D66A-B048-857F-7086EAC35B7C}">
      <dgm:prSet/>
      <dgm:spPr/>
      <dgm:t>
        <a:bodyPr/>
        <a:lstStyle/>
        <a:p>
          <a:endParaRPr lang="en-GB"/>
        </a:p>
      </dgm:t>
    </dgm:pt>
    <dgm:pt modelId="{CC481347-3F78-FF48-AEAD-509F5287BCC4}" type="sibTrans" cxnId="{796C2861-D66A-B048-857F-7086EAC35B7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GB"/>
        </a:p>
      </dgm:t>
    </dgm:pt>
    <dgm:pt modelId="{1867F7DE-C3CE-FF4C-AD35-D057D5BCFD6C}" type="pres">
      <dgm:prSet presAssocID="{D0E5B2A7-1550-1346-8243-ED1599E2D9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1468C4-47A7-F148-A907-8E2B8202F6C5}" type="pres">
      <dgm:prSet presAssocID="{07418CB7-5B03-0E48-95B4-3C4BCB837FBA}" presName="centerShape" presStyleLbl="node0" presStyleIdx="0" presStyleCnt="1"/>
      <dgm:spPr/>
    </dgm:pt>
    <dgm:pt modelId="{788AB40A-5B78-074B-B323-D77280266C1C}" type="pres">
      <dgm:prSet presAssocID="{30CD0F17-4862-6648-9B94-1920E6179C44}" presName="node" presStyleLbl="node1" presStyleIdx="0" presStyleCnt="4">
        <dgm:presLayoutVars>
          <dgm:bulletEnabled val="1"/>
        </dgm:presLayoutVars>
      </dgm:prSet>
      <dgm:spPr/>
    </dgm:pt>
    <dgm:pt modelId="{00363F47-30BD-5B43-8BBE-2BC070CD9C28}" type="pres">
      <dgm:prSet presAssocID="{30CD0F17-4862-6648-9B94-1920E6179C44}" presName="dummy" presStyleCnt="0"/>
      <dgm:spPr/>
    </dgm:pt>
    <dgm:pt modelId="{5DC48161-7CC6-C84E-9CEC-7A0056BD0E10}" type="pres">
      <dgm:prSet presAssocID="{6F811947-5111-C847-8882-7B8132ADB271}" presName="sibTrans" presStyleLbl="sibTrans2D1" presStyleIdx="0" presStyleCnt="4"/>
      <dgm:spPr/>
    </dgm:pt>
    <dgm:pt modelId="{25D9BE58-CDED-FA40-B07A-E5FA1D005392}" type="pres">
      <dgm:prSet presAssocID="{76F86427-43EB-C64B-9AFC-C7CD17A43640}" presName="node" presStyleLbl="node1" presStyleIdx="1" presStyleCnt="4" custScaleX="140252">
        <dgm:presLayoutVars>
          <dgm:bulletEnabled val="1"/>
        </dgm:presLayoutVars>
      </dgm:prSet>
      <dgm:spPr/>
    </dgm:pt>
    <dgm:pt modelId="{37C4875C-E8C5-1948-95BE-F280661277FB}" type="pres">
      <dgm:prSet presAssocID="{76F86427-43EB-C64B-9AFC-C7CD17A43640}" presName="dummy" presStyleCnt="0"/>
      <dgm:spPr/>
    </dgm:pt>
    <dgm:pt modelId="{23C99600-4BBA-CF44-9776-BDB68B0CECF9}" type="pres">
      <dgm:prSet presAssocID="{F1A6CD03-A02E-7E42-B8E7-C6EE6E09EE04}" presName="sibTrans" presStyleLbl="sibTrans2D1" presStyleIdx="1" presStyleCnt="4"/>
      <dgm:spPr/>
    </dgm:pt>
    <dgm:pt modelId="{768EFD4B-A23D-E243-B72D-B7CF84B17F93}" type="pres">
      <dgm:prSet presAssocID="{E2FE2E30-FF02-134E-B498-D62C98368781}" presName="node" presStyleLbl="node1" presStyleIdx="2" presStyleCnt="4">
        <dgm:presLayoutVars>
          <dgm:bulletEnabled val="1"/>
        </dgm:presLayoutVars>
      </dgm:prSet>
      <dgm:spPr/>
    </dgm:pt>
    <dgm:pt modelId="{5775A136-52AA-4647-B9A0-85AC74F6A204}" type="pres">
      <dgm:prSet presAssocID="{E2FE2E30-FF02-134E-B498-D62C98368781}" presName="dummy" presStyleCnt="0"/>
      <dgm:spPr/>
    </dgm:pt>
    <dgm:pt modelId="{54481AD8-5CCA-E04A-9FA5-C932F292E254}" type="pres">
      <dgm:prSet presAssocID="{8C143254-DADB-474B-8E04-EBAE2C1EFB74}" presName="sibTrans" presStyleLbl="sibTrans2D1" presStyleIdx="2" presStyleCnt="4"/>
      <dgm:spPr/>
    </dgm:pt>
    <dgm:pt modelId="{8F69FB6B-4209-7D4D-9946-510F8A4EE4EF}" type="pres">
      <dgm:prSet presAssocID="{474C8C4B-B789-904C-ADF8-041002193A18}" presName="node" presStyleLbl="node1" presStyleIdx="3" presStyleCnt="4" custScaleX="139288" custRadScaleRad="104249">
        <dgm:presLayoutVars>
          <dgm:bulletEnabled val="1"/>
        </dgm:presLayoutVars>
      </dgm:prSet>
      <dgm:spPr/>
    </dgm:pt>
    <dgm:pt modelId="{EBDAEBFE-31E9-284D-9BDA-2035FC143002}" type="pres">
      <dgm:prSet presAssocID="{474C8C4B-B789-904C-ADF8-041002193A18}" presName="dummy" presStyleCnt="0"/>
      <dgm:spPr/>
    </dgm:pt>
    <dgm:pt modelId="{3BD31EB9-14B0-8945-AD7A-AD61F4452BAB}" type="pres">
      <dgm:prSet presAssocID="{CC481347-3F78-FF48-AEAD-509F5287BCC4}" presName="sibTrans" presStyleLbl="sibTrans2D1" presStyleIdx="3" presStyleCnt="4"/>
      <dgm:spPr/>
    </dgm:pt>
  </dgm:ptLst>
  <dgm:cxnLst>
    <dgm:cxn modelId="{D1F5A41D-12BF-E740-86CE-B902C6382E71}" srcId="{07418CB7-5B03-0E48-95B4-3C4BCB837FBA}" destId="{30CD0F17-4862-6648-9B94-1920E6179C44}" srcOrd="0" destOrd="0" parTransId="{E8A0E5AF-2C75-9B4C-9C64-520E00F258F0}" sibTransId="{6F811947-5111-C847-8882-7B8132ADB271}"/>
    <dgm:cxn modelId="{38A0DF1E-2F11-C448-9FEA-16B2550F99C8}" type="presOf" srcId="{6F811947-5111-C847-8882-7B8132ADB271}" destId="{5DC48161-7CC6-C84E-9CEC-7A0056BD0E10}" srcOrd="0" destOrd="0" presId="urn:microsoft.com/office/officeart/2005/8/layout/radial6"/>
    <dgm:cxn modelId="{12518229-4FF6-8644-A0C3-7C967777284C}" type="presOf" srcId="{F1A6CD03-A02E-7E42-B8E7-C6EE6E09EE04}" destId="{23C99600-4BBA-CF44-9776-BDB68B0CECF9}" srcOrd="0" destOrd="0" presId="urn:microsoft.com/office/officeart/2005/8/layout/radial6"/>
    <dgm:cxn modelId="{D1F8C73B-6B3B-8448-AB61-1F67857864E6}" type="presOf" srcId="{D0E5B2A7-1550-1346-8243-ED1599E2D921}" destId="{1867F7DE-C3CE-FF4C-AD35-D057D5BCFD6C}" srcOrd="0" destOrd="0" presId="urn:microsoft.com/office/officeart/2005/8/layout/radial6"/>
    <dgm:cxn modelId="{61E0784D-E4F5-9445-9989-5AB258175E81}" srcId="{07418CB7-5B03-0E48-95B4-3C4BCB837FBA}" destId="{76F86427-43EB-C64B-9AFC-C7CD17A43640}" srcOrd="1" destOrd="0" parTransId="{F65949FA-5C53-2149-960B-19C1B541399D}" sibTransId="{F1A6CD03-A02E-7E42-B8E7-C6EE6E09EE04}"/>
    <dgm:cxn modelId="{9556F452-1692-E440-BB8E-F65EF1DDDC3B}" type="presOf" srcId="{76F86427-43EB-C64B-9AFC-C7CD17A43640}" destId="{25D9BE58-CDED-FA40-B07A-E5FA1D005392}" srcOrd="0" destOrd="0" presId="urn:microsoft.com/office/officeart/2005/8/layout/radial6"/>
    <dgm:cxn modelId="{5079965B-6D32-4743-8DBF-50C5AED4179C}" type="presOf" srcId="{8C143254-DADB-474B-8E04-EBAE2C1EFB74}" destId="{54481AD8-5CCA-E04A-9FA5-C932F292E254}" srcOrd="0" destOrd="0" presId="urn:microsoft.com/office/officeart/2005/8/layout/radial6"/>
    <dgm:cxn modelId="{796C2861-D66A-B048-857F-7086EAC35B7C}" srcId="{07418CB7-5B03-0E48-95B4-3C4BCB837FBA}" destId="{474C8C4B-B789-904C-ADF8-041002193A18}" srcOrd="3" destOrd="0" parTransId="{DDA1B26F-84B3-8D42-8212-A41EE13B21FF}" sibTransId="{CC481347-3F78-FF48-AEAD-509F5287BCC4}"/>
    <dgm:cxn modelId="{41CEAF68-A503-F04D-854A-EAA081E363F6}" srcId="{D0E5B2A7-1550-1346-8243-ED1599E2D921}" destId="{07418CB7-5B03-0E48-95B4-3C4BCB837FBA}" srcOrd="0" destOrd="0" parTransId="{43E58709-C365-9148-98D2-132824295975}" sibTransId="{0D980C3E-B8F4-384B-AC64-736DA85164D1}"/>
    <dgm:cxn modelId="{E801CD74-9C18-D64D-977A-F592886D73FB}" type="presOf" srcId="{474C8C4B-B789-904C-ADF8-041002193A18}" destId="{8F69FB6B-4209-7D4D-9946-510F8A4EE4EF}" srcOrd="0" destOrd="0" presId="urn:microsoft.com/office/officeart/2005/8/layout/radial6"/>
    <dgm:cxn modelId="{E83294AF-AC31-404D-A722-3906B8CF3D5E}" type="presOf" srcId="{CC481347-3F78-FF48-AEAD-509F5287BCC4}" destId="{3BD31EB9-14B0-8945-AD7A-AD61F4452BAB}" srcOrd="0" destOrd="0" presId="urn:microsoft.com/office/officeart/2005/8/layout/radial6"/>
    <dgm:cxn modelId="{58E768BE-65F0-0640-81D0-8B59261BDCBF}" type="presOf" srcId="{30CD0F17-4862-6648-9B94-1920E6179C44}" destId="{788AB40A-5B78-074B-B323-D77280266C1C}" srcOrd="0" destOrd="0" presId="urn:microsoft.com/office/officeart/2005/8/layout/radial6"/>
    <dgm:cxn modelId="{610BB5D1-F2F9-FF43-918D-EB62386B083F}" type="presOf" srcId="{E2FE2E30-FF02-134E-B498-D62C98368781}" destId="{768EFD4B-A23D-E243-B72D-B7CF84B17F93}" srcOrd="0" destOrd="0" presId="urn:microsoft.com/office/officeart/2005/8/layout/radial6"/>
    <dgm:cxn modelId="{93025BF2-0F07-554D-B0B4-47D28FD7E427}" type="presOf" srcId="{07418CB7-5B03-0E48-95B4-3C4BCB837FBA}" destId="{081468C4-47A7-F148-A907-8E2B8202F6C5}" srcOrd="0" destOrd="0" presId="urn:microsoft.com/office/officeart/2005/8/layout/radial6"/>
    <dgm:cxn modelId="{379110FB-E582-694A-8698-41F2E2D4FE6F}" srcId="{07418CB7-5B03-0E48-95B4-3C4BCB837FBA}" destId="{E2FE2E30-FF02-134E-B498-D62C98368781}" srcOrd="2" destOrd="0" parTransId="{AED754BF-C1FD-7D47-85FA-D5F4066BF186}" sibTransId="{8C143254-DADB-474B-8E04-EBAE2C1EFB74}"/>
    <dgm:cxn modelId="{EEE45397-27B4-7841-962D-E4A58ABD03FF}" type="presParOf" srcId="{1867F7DE-C3CE-FF4C-AD35-D057D5BCFD6C}" destId="{081468C4-47A7-F148-A907-8E2B8202F6C5}" srcOrd="0" destOrd="0" presId="urn:microsoft.com/office/officeart/2005/8/layout/radial6"/>
    <dgm:cxn modelId="{3616CA76-A0BE-5E4D-AC4A-3597A4A564C3}" type="presParOf" srcId="{1867F7DE-C3CE-FF4C-AD35-D057D5BCFD6C}" destId="{788AB40A-5B78-074B-B323-D77280266C1C}" srcOrd="1" destOrd="0" presId="urn:microsoft.com/office/officeart/2005/8/layout/radial6"/>
    <dgm:cxn modelId="{576D6B50-75BD-6F4B-A8BE-0CB7D08DD411}" type="presParOf" srcId="{1867F7DE-C3CE-FF4C-AD35-D057D5BCFD6C}" destId="{00363F47-30BD-5B43-8BBE-2BC070CD9C28}" srcOrd="2" destOrd="0" presId="urn:microsoft.com/office/officeart/2005/8/layout/radial6"/>
    <dgm:cxn modelId="{C310E349-62CF-B34C-B081-3FA56E802026}" type="presParOf" srcId="{1867F7DE-C3CE-FF4C-AD35-D057D5BCFD6C}" destId="{5DC48161-7CC6-C84E-9CEC-7A0056BD0E10}" srcOrd="3" destOrd="0" presId="urn:microsoft.com/office/officeart/2005/8/layout/radial6"/>
    <dgm:cxn modelId="{8050F411-414E-CE4F-BE45-D919B5589B2F}" type="presParOf" srcId="{1867F7DE-C3CE-FF4C-AD35-D057D5BCFD6C}" destId="{25D9BE58-CDED-FA40-B07A-E5FA1D005392}" srcOrd="4" destOrd="0" presId="urn:microsoft.com/office/officeart/2005/8/layout/radial6"/>
    <dgm:cxn modelId="{5DFAA3E8-07D2-944D-B0C6-45451FC065A4}" type="presParOf" srcId="{1867F7DE-C3CE-FF4C-AD35-D057D5BCFD6C}" destId="{37C4875C-E8C5-1948-95BE-F280661277FB}" srcOrd="5" destOrd="0" presId="urn:microsoft.com/office/officeart/2005/8/layout/radial6"/>
    <dgm:cxn modelId="{E6E6BCAB-6D48-5D44-ADCB-38F6F8E44377}" type="presParOf" srcId="{1867F7DE-C3CE-FF4C-AD35-D057D5BCFD6C}" destId="{23C99600-4BBA-CF44-9776-BDB68B0CECF9}" srcOrd="6" destOrd="0" presId="urn:microsoft.com/office/officeart/2005/8/layout/radial6"/>
    <dgm:cxn modelId="{6CCCBFB0-F321-B244-B8E8-1B08A21DA6A7}" type="presParOf" srcId="{1867F7DE-C3CE-FF4C-AD35-D057D5BCFD6C}" destId="{768EFD4B-A23D-E243-B72D-B7CF84B17F93}" srcOrd="7" destOrd="0" presId="urn:microsoft.com/office/officeart/2005/8/layout/radial6"/>
    <dgm:cxn modelId="{533C11C4-7CC1-F14E-B614-16286ACD1600}" type="presParOf" srcId="{1867F7DE-C3CE-FF4C-AD35-D057D5BCFD6C}" destId="{5775A136-52AA-4647-B9A0-85AC74F6A204}" srcOrd="8" destOrd="0" presId="urn:microsoft.com/office/officeart/2005/8/layout/radial6"/>
    <dgm:cxn modelId="{96A3D93F-5FFE-F24F-BCF6-B63416B8A5C0}" type="presParOf" srcId="{1867F7DE-C3CE-FF4C-AD35-D057D5BCFD6C}" destId="{54481AD8-5CCA-E04A-9FA5-C932F292E254}" srcOrd="9" destOrd="0" presId="urn:microsoft.com/office/officeart/2005/8/layout/radial6"/>
    <dgm:cxn modelId="{71E66925-0396-5343-B8B8-982CE37FF972}" type="presParOf" srcId="{1867F7DE-C3CE-FF4C-AD35-D057D5BCFD6C}" destId="{8F69FB6B-4209-7D4D-9946-510F8A4EE4EF}" srcOrd="10" destOrd="0" presId="urn:microsoft.com/office/officeart/2005/8/layout/radial6"/>
    <dgm:cxn modelId="{61F9B626-8B80-F744-BBB3-50B048F2F09C}" type="presParOf" srcId="{1867F7DE-C3CE-FF4C-AD35-D057D5BCFD6C}" destId="{EBDAEBFE-31E9-284D-9BDA-2035FC143002}" srcOrd="11" destOrd="0" presId="urn:microsoft.com/office/officeart/2005/8/layout/radial6"/>
    <dgm:cxn modelId="{E3951777-5C1A-8D45-8965-2585D912255A}" type="presParOf" srcId="{1867F7DE-C3CE-FF4C-AD35-D057D5BCFD6C}" destId="{3BD31EB9-14B0-8945-AD7A-AD61F4452BA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31EB9-14B0-8945-AD7A-AD61F4452BAB}">
      <dsp:nvSpPr>
        <dsp:cNvPr id="0" name=""/>
        <dsp:cNvSpPr/>
      </dsp:nvSpPr>
      <dsp:spPr>
        <a:xfrm>
          <a:off x="1334859" y="506408"/>
          <a:ext cx="3387603" cy="3387603"/>
        </a:xfrm>
        <a:prstGeom prst="blockArc">
          <a:avLst>
            <a:gd name="adj1" fmla="val 10796895"/>
            <a:gd name="adj2" fmla="val 16346115"/>
            <a:gd name="adj3" fmla="val 464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81AD8-5CCA-E04A-9FA5-C932F292E254}">
      <dsp:nvSpPr>
        <dsp:cNvPr id="0" name=""/>
        <dsp:cNvSpPr/>
      </dsp:nvSpPr>
      <dsp:spPr>
        <a:xfrm>
          <a:off x="1334859" y="509397"/>
          <a:ext cx="3387603" cy="3387603"/>
        </a:xfrm>
        <a:prstGeom prst="blockArc">
          <a:avLst>
            <a:gd name="adj1" fmla="val 5253885"/>
            <a:gd name="adj2" fmla="val 10803105"/>
            <a:gd name="adj3" fmla="val 464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99600-4BBA-CF44-9776-BDB68B0CECF9}">
      <dsp:nvSpPr>
        <dsp:cNvPr id="0" name=""/>
        <dsp:cNvSpPr/>
      </dsp:nvSpPr>
      <dsp:spPr>
        <a:xfrm>
          <a:off x="1405159" y="507903"/>
          <a:ext cx="3387603" cy="3387603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48161-7CC6-C84E-9CEC-7A0056BD0E10}">
      <dsp:nvSpPr>
        <dsp:cNvPr id="0" name=""/>
        <dsp:cNvSpPr/>
      </dsp:nvSpPr>
      <dsp:spPr>
        <a:xfrm>
          <a:off x="1405159" y="507903"/>
          <a:ext cx="3387603" cy="3387603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468C4-47A7-F148-A907-8E2B8202F6C5}">
      <dsp:nvSpPr>
        <dsp:cNvPr id="0" name=""/>
        <dsp:cNvSpPr/>
      </dsp:nvSpPr>
      <dsp:spPr>
        <a:xfrm>
          <a:off x="2319019" y="1421763"/>
          <a:ext cx="1559883" cy="1559883"/>
        </a:xfrm>
        <a:prstGeom prst="ellipse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ATTITUDE CYCLE</a:t>
          </a:r>
        </a:p>
      </dsp:txBody>
      <dsp:txXfrm>
        <a:off x="2547459" y="1650203"/>
        <a:ext cx="1103003" cy="1103003"/>
      </dsp:txXfrm>
    </dsp:sp>
    <dsp:sp modelId="{788AB40A-5B78-074B-B323-D77280266C1C}">
      <dsp:nvSpPr>
        <dsp:cNvPr id="0" name=""/>
        <dsp:cNvSpPr/>
      </dsp:nvSpPr>
      <dsp:spPr>
        <a:xfrm>
          <a:off x="2553002" y="1252"/>
          <a:ext cx="1091918" cy="1091918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MY ATTITUDE</a:t>
          </a:r>
        </a:p>
      </dsp:txBody>
      <dsp:txXfrm>
        <a:off x="2712910" y="161160"/>
        <a:ext cx="772102" cy="772102"/>
      </dsp:txXfrm>
    </dsp:sp>
    <dsp:sp modelId="{25D9BE58-CDED-FA40-B07A-E5FA1D005392}">
      <dsp:nvSpPr>
        <dsp:cNvPr id="0" name=""/>
        <dsp:cNvSpPr/>
      </dsp:nvSpPr>
      <dsp:spPr>
        <a:xfrm>
          <a:off x="3987735" y="1655745"/>
          <a:ext cx="1531437" cy="109191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MY BEHAVIOUR</a:t>
          </a:r>
        </a:p>
      </dsp:txBody>
      <dsp:txXfrm>
        <a:off x="4212009" y="1815653"/>
        <a:ext cx="1082889" cy="772102"/>
      </dsp:txXfrm>
    </dsp:sp>
    <dsp:sp modelId="{768EFD4B-A23D-E243-B72D-B7CF84B17F93}">
      <dsp:nvSpPr>
        <dsp:cNvPr id="0" name=""/>
        <dsp:cNvSpPr/>
      </dsp:nvSpPr>
      <dsp:spPr>
        <a:xfrm>
          <a:off x="2553002" y="3310238"/>
          <a:ext cx="1091918" cy="1091918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YOUR ATTITUTE</a:t>
          </a:r>
        </a:p>
      </dsp:txBody>
      <dsp:txXfrm>
        <a:off x="2712910" y="3470146"/>
        <a:ext cx="772102" cy="772102"/>
      </dsp:txXfrm>
    </dsp:sp>
    <dsp:sp modelId="{8F69FB6B-4209-7D4D-9946-510F8A4EE4EF}">
      <dsp:nvSpPr>
        <dsp:cNvPr id="0" name=""/>
        <dsp:cNvSpPr/>
      </dsp:nvSpPr>
      <dsp:spPr>
        <a:xfrm>
          <a:off x="613713" y="1655745"/>
          <a:ext cx="1520911" cy="109191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YOUR BEHAVIOUR</a:t>
          </a:r>
        </a:p>
      </dsp:txBody>
      <dsp:txXfrm>
        <a:off x="836445" y="1815653"/>
        <a:ext cx="1075447" cy="772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94A0A-217C-8E4D-96C9-B51C14253BB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C81FB-0BBB-414B-8E32-858F318A6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6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E6A13-A02A-8349-B8B8-187E8FE383B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31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8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7QUFUgurbM?feature=oembed" TargetMode="Externa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embling a puzzle&#10;&#10;Description automatically generated">
            <a:extLst>
              <a:ext uri="{FF2B5EF4-FFF2-40B4-BE49-F238E27FC236}">
                <a16:creationId xmlns:a16="http://schemas.microsoft.com/office/drawing/2014/main" id="{6A0BC736-5A89-B261-7D5E-1473B30C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7" y="785593"/>
            <a:ext cx="5348305" cy="423809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9CF91E36-D669-DE78-AFFD-4F6E8B929A59}"/>
              </a:ext>
            </a:extLst>
          </p:cNvPr>
          <p:cNvSpPr txBox="1"/>
          <p:nvPr/>
        </p:nvSpPr>
        <p:spPr>
          <a:xfrm>
            <a:off x="396606" y="5457339"/>
            <a:ext cx="8185533" cy="110871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 SESSION 3</a:t>
            </a:r>
            <a:endParaRPr lang="en-GB" sz="20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ENGAGE </a:t>
            </a:r>
            <a:r>
              <a:rPr lang="en-GB" sz="2000" b="1" i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PERSONAL VALUES </a:t>
            </a:r>
            <a:r>
              <a:rPr lang="en-GB" sz="20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BEHAVIOURS</a:t>
            </a:r>
            <a:endParaRPr lang="en-GB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1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3221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470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Learning Intentions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Agree core behaviours that produce an empowering and safe learning environment.</a:t>
            </a:r>
          </a:p>
          <a:p>
            <a:pPr lvl="0" algn="ctr">
              <a:spcAft>
                <a:spcPts val="800"/>
              </a:spcAft>
            </a:pP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 the CHIME (Connectedness, Hope, Identity, Meaning and Empowerment) model and the connection to personal values and behaviours.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 values and communication to maintaining empowerment on the peer support journey</a:t>
            </a:r>
            <a:r>
              <a:rPr lang="en-GB" sz="1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0" y="67202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Empowering and Safe Learning Environment</a:t>
            </a:r>
          </a:p>
          <a:p>
            <a:pPr algn="ctr"/>
            <a:endParaRPr lang="en-GB" sz="16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Connection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Device free environment, maintaining confidentiality.</a:t>
            </a:r>
          </a:p>
          <a:p>
            <a:pPr algn="ctr"/>
            <a:endParaRPr lang="en-GB" sz="1200" b="1" dirty="0">
              <a:solidFill>
                <a:srgbClr val="00A0B8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Hope and optimism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Focussing on the possible.</a:t>
            </a:r>
          </a:p>
          <a:p>
            <a:pPr algn="ctr"/>
            <a:endParaRPr lang="en-GB" sz="1200" b="1" dirty="0">
              <a:solidFill>
                <a:srgbClr val="FF003C"/>
              </a:solidFill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Identity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Listening with grace and attention to the stories of others.</a:t>
            </a:r>
          </a:p>
          <a:p>
            <a:pPr algn="ctr"/>
            <a:endParaRPr lang="en-GB" sz="1200" b="1" dirty="0">
              <a:solidFill>
                <a:srgbClr val="7030A0"/>
              </a:solidFill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Meaning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Deep respect for difference, no voices of judgement or cynicism.</a:t>
            </a:r>
          </a:p>
          <a:p>
            <a:pPr algn="ctr"/>
            <a:endParaRPr lang="en-GB" sz="1200" b="1" dirty="0">
              <a:solidFill>
                <a:srgbClr val="0432FF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Empowerment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Generating fun ideas, engaging with new thinking making personal commitments to change.</a:t>
            </a:r>
          </a:p>
          <a:p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2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0365D-8473-B07F-3460-703CC9A50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D4D90D4B-81CD-CCD0-4B4B-6A958EA3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35AD7-7B7E-EA2B-FFAD-72B808397CBF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0AC3D-9642-5362-48C9-FCBCA1A4AF03}"/>
              </a:ext>
            </a:extLst>
          </p:cNvPr>
          <p:cNvSpPr txBox="1"/>
          <p:nvPr/>
        </p:nvSpPr>
        <p:spPr>
          <a:xfrm>
            <a:off x="253389" y="892366"/>
            <a:ext cx="8604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In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What did you learn from the pre-work about values and behaviours?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6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3A0AD-4537-DB13-B5DF-B75DF1497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EE02A47F-A31D-AD94-CD90-0B4586491C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2BB07D-5032-3614-601C-AD7C141E9743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1C29A-ED55-5D63-F436-4E077FEC6718}"/>
              </a:ext>
            </a:extLst>
          </p:cNvPr>
          <p:cNvSpPr txBox="1"/>
          <p:nvPr/>
        </p:nvSpPr>
        <p:spPr>
          <a:xfrm>
            <a:off x="253389" y="892366"/>
            <a:ext cx="8604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CHIME at MORAY WELLBEING HUB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nline Media 2" descr="5min explainer: Measuring change in mental health with the CHIME framework">
            <a:hlinkClick r:id="" action="ppaction://media"/>
            <a:extLst>
              <a:ext uri="{FF2B5EF4-FFF2-40B4-BE49-F238E27FC236}">
                <a16:creationId xmlns:a16="http://schemas.microsoft.com/office/drawing/2014/main" id="{4B4A9DD5-2FAF-5A5E-4C81-141924B05E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02477" y="1527530"/>
            <a:ext cx="7539046" cy="42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EE0DB-17C9-C179-400C-5341EE0DC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B089DDB0-9945-4CCA-7905-CA53334344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62E5E4-BAE4-DC95-5897-258E0F6A01F2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831E6D-4A67-F90D-753A-46916482B14B}"/>
              </a:ext>
            </a:extLst>
          </p:cNvPr>
          <p:cNvSpPr txBox="1"/>
          <p:nvPr/>
        </p:nvSpPr>
        <p:spPr>
          <a:xfrm>
            <a:off x="253389" y="892366"/>
            <a:ext cx="86041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Pairs Conversation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Take 20 minutes in your pairs to share the thinking that you recorded on the workbook pages 13-17.</a:t>
            </a:r>
          </a:p>
          <a:p>
            <a:pPr algn="ctr"/>
            <a:endParaRPr lang="en-GB" sz="32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Make some additional notes as you go.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5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AA5DC-89CC-7F46-B02C-684148BFF8DB}"/>
              </a:ext>
            </a:extLst>
          </p:cNvPr>
          <p:cNvSpPr txBox="1"/>
          <p:nvPr/>
        </p:nvSpPr>
        <p:spPr>
          <a:xfrm>
            <a:off x="5305531" y="2247192"/>
            <a:ext cx="3701811" cy="3607926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/>
          <a:p>
            <a:pPr algn="ctr" defTabSz="844083">
              <a:lnSpc>
                <a:spcPct val="90000"/>
              </a:lnSpc>
              <a:spcAft>
                <a:spcPts val="554"/>
              </a:spcAft>
            </a:pPr>
            <a:endParaRPr lang="en-US" sz="258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CBFB0-087B-C2D1-AEB8-3FE24DA47A69}"/>
              </a:ext>
            </a:extLst>
          </p:cNvPr>
          <p:cNvSpPr txBox="1"/>
          <p:nvPr/>
        </p:nvSpPr>
        <p:spPr>
          <a:xfrm>
            <a:off x="76204" y="263767"/>
            <a:ext cx="3853543" cy="5983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844083">
              <a:lnSpc>
                <a:spcPct val="90000"/>
              </a:lnSpc>
              <a:spcBef>
                <a:spcPct val="0"/>
              </a:spcBef>
              <a:spcAft>
                <a:spcPts val="554"/>
              </a:spcAft>
            </a:pP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and beliefs, inform our attitude.</a:t>
            </a:r>
          </a:p>
          <a:p>
            <a:pPr algn="ctr" defTabSz="844083">
              <a:lnSpc>
                <a:spcPct val="90000"/>
              </a:lnSpc>
              <a:spcBef>
                <a:spcPct val="0"/>
              </a:spcBef>
              <a:spcAft>
                <a:spcPts val="554"/>
              </a:spcAft>
            </a:pPr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844083">
              <a:lnSpc>
                <a:spcPct val="90000"/>
              </a:lnSpc>
              <a:spcBef>
                <a:spcPct val="0"/>
              </a:spcBef>
              <a:spcAft>
                <a:spcPts val="554"/>
              </a:spcAf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and beliefs start in our family of origin. This is the first ‘system’ that we belong to. This includes; social context, education, religion and ethnicity.</a:t>
            </a:r>
          </a:p>
          <a:p>
            <a:pPr algn="ctr" defTabSz="844083">
              <a:lnSpc>
                <a:spcPct val="90000"/>
              </a:lnSpc>
              <a:spcBef>
                <a:spcPct val="0"/>
              </a:spcBef>
              <a:spcAft>
                <a:spcPts val="554"/>
              </a:spcAft>
            </a:pPr>
            <a:endParaRPr lang="en-GB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844083">
              <a:lnSpc>
                <a:spcPct val="90000"/>
              </a:lnSpc>
              <a:spcBef>
                <a:spcPct val="0"/>
              </a:spcBef>
              <a:spcAft>
                <a:spcPts val="554"/>
              </a:spcAft>
            </a:pP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messages about good/bad, right and wrong, ok and not ok form the lens through which we view the world.</a:t>
            </a:r>
          </a:p>
          <a:p>
            <a:pPr algn="ctr" defTabSz="844083">
              <a:lnSpc>
                <a:spcPct val="90000"/>
              </a:lnSpc>
              <a:spcBef>
                <a:spcPct val="0"/>
              </a:spcBef>
              <a:spcAft>
                <a:spcPts val="554"/>
              </a:spcAft>
            </a:pPr>
            <a:endParaRPr lang="en-GB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844083">
              <a:lnSpc>
                <a:spcPct val="90000"/>
              </a:lnSpc>
              <a:spcBef>
                <a:spcPct val="0"/>
              </a:spcBef>
              <a:spcAft>
                <a:spcPts val="554"/>
              </a:spcAft>
            </a:pP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accept, discard and respond to these messages based on how they ‘make us feel’, and as we grow and learn from our own experience.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63F476-F7C1-4FD9-1046-9CD05A801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234149"/>
              </p:ext>
            </p:extLst>
          </p:nvPr>
        </p:nvGraphicFramePr>
        <p:xfrm>
          <a:off x="3342749" y="1015164"/>
          <a:ext cx="6203186" cy="440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429FF0-B47D-4E67-8A81-E921981A85EC}"/>
              </a:ext>
            </a:extLst>
          </p:cNvPr>
          <p:cNvSpPr txBox="1"/>
          <p:nvPr/>
        </p:nvSpPr>
        <p:spPr>
          <a:xfrm rot="19056349">
            <a:off x="6689232" y="1619446"/>
            <a:ext cx="2346925" cy="60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solidFill>
                  <a:srgbClr val="7030A0"/>
                </a:solidFill>
              </a:rPr>
              <a:t>Choice moment, I can </a:t>
            </a:r>
          </a:p>
          <a:p>
            <a:r>
              <a:rPr lang="en-US" sz="1662" b="1" dirty="0">
                <a:solidFill>
                  <a:srgbClr val="7030A0"/>
                </a:solidFill>
              </a:rPr>
              <a:t>decide my </a:t>
            </a:r>
            <a:r>
              <a:rPr lang="en-US" sz="1662" b="1" dirty="0" err="1">
                <a:solidFill>
                  <a:srgbClr val="7030A0"/>
                </a:solidFill>
              </a:rPr>
              <a:t>behaviour</a:t>
            </a:r>
            <a:r>
              <a:rPr lang="en-US" sz="1662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1E369-EA63-25C5-2A44-5C4FE5C6E175}"/>
              </a:ext>
            </a:extLst>
          </p:cNvPr>
          <p:cNvSpPr txBox="1"/>
          <p:nvPr/>
        </p:nvSpPr>
        <p:spPr>
          <a:xfrm>
            <a:off x="4101845" y="16031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see our attitude in our behaviour.</a:t>
            </a:r>
          </a:p>
        </p:txBody>
      </p:sp>
    </p:spTree>
    <p:extLst>
      <p:ext uri="{BB962C8B-B14F-4D97-AF65-F5344CB8AC3E}">
        <p14:creationId xmlns:p14="http://schemas.microsoft.com/office/powerpoint/2010/main" val="375105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360C7EEE-557A-C263-35AB-F54BCB4AC6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D20301-770D-BE4C-5159-BC8F6D096DB8}"/>
              </a:ext>
            </a:extLst>
          </p:cNvPr>
          <p:cNvSpPr txBox="1"/>
          <p:nvPr/>
        </p:nvSpPr>
        <p:spPr>
          <a:xfrm>
            <a:off x="431336" y="191284"/>
            <a:ext cx="8311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TRANSACTIONAL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A98FED-49F1-9D93-3B93-CBA53BBFCDEA}"/>
              </a:ext>
            </a:extLst>
          </p:cNvPr>
          <p:cNvSpPr txBox="1"/>
          <p:nvPr/>
        </p:nvSpPr>
        <p:spPr>
          <a:xfrm>
            <a:off x="387791" y="1047541"/>
            <a:ext cx="2550801" cy="213853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62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Parent Ego State </a:t>
            </a:r>
            <a:endParaRPr lang="en-GB" sz="1662" b="1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62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AS IT WAS TAUGHT</a:t>
            </a:r>
          </a:p>
          <a:p>
            <a:pPr algn="ctr"/>
            <a:endParaRPr lang="en-GB" sz="1662" b="1" i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62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CONTROLLING PARENT Rules/Boundaries</a:t>
            </a:r>
          </a:p>
          <a:p>
            <a:pPr algn="ctr"/>
            <a:endParaRPr lang="en-GB" sz="1662" b="1" i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62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NURTURING PARENT</a:t>
            </a:r>
          </a:p>
          <a:p>
            <a:pPr algn="ctr"/>
            <a:r>
              <a:rPr lang="en-GB" sz="1662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Care/Support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A39C86-1EDF-1D8E-6F41-BB231C325AC2}"/>
              </a:ext>
            </a:extLst>
          </p:cNvPr>
          <p:cNvSpPr txBox="1"/>
          <p:nvPr/>
        </p:nvSpPr>
        <p:spPr>
          <a:xfrm>
            <a:off x="6280216" y="1037491"/>
            <a:ext cx="2255690" cy="341741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62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 Ego State </a:t>
            </a:r>
            <a:endParaRPr lang="en-GB" sz="1662" b="1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62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AS IT WAS FELT</a:t>
            </a:r>
          </a:p>
          <a:p>
            <a:pPr algn="ctr"/>
            <a:endParaRPr lang="en-GB" sz="1662" b="1" i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62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REBELLIOUS</a:t>
            </a:r>
          </a:p>
          <a:p>
            <a:pPr algn="ctr"/>
            <a:r>
              <a:rPr lang="en-GB" sz="1662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CHILD</a:t>
            </a:r>
          </a:p>
          <a:p>
            <a:pPr algn="ctr"/>
            <a:r>
              <a:rPr lang="en-GB" sz="1662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Defiant/Selfish</a:t>
            </a:r>
          </a:p>
          <a:p>
            <a:pPr algn="ctr"/>
            <a:endParaRPr lang="en-GB" sz="1662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62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COMPLIANT</a:t>
            </a:r>
          </a:p>
          <a:p>
            <a:pPr algn="ctr"/>
            <a:r>
              <a:rPr lang="en-GB" sz="1662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CHILD</a:t>
            </a:r>
          </a:p>
          <a:p>
            <a:pPr algn="ctr"/>
            <a:r>
              <a:rPr lang="en-GB" sz="1662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Obedient/Anxious</a:t>
            </a:r>
          </a:p>
          <a:p>
            <a:pPr algn="ctr"/>
            <a:endParaRPr lang="en-GB" sz="1662" b="1" i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62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CHILD</a:t>
            </a:r>
          </a:p>
          <a:p>
            <a:pPr algn="ctr"/>
            <a:r>
              <a:rPr lang="en-GB" sz="1662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Freedom and Curiosity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D80D2-1B6F-7FF0-56CB-B3E92719D174}"/>
              </a:ext>
            </a:extLst>
          </p:cNvPr>
          <p:cNvSpPr txBox="1"/>
          <p:nvPr/>
        </p:nvSpPr>
        <p:spPr>
          <a:xfrm>
            <a:off x="3287486" y="3067261"/>
            <a:ext cx="2550801" cy="1626984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62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Adult Ego State </a:t>
            </a:r>
            <a:endParaRPr lang="en-GB" sz="1662" b="1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62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AS IT WAS EXPERIENCED</a:t>
            </a:r>
          </a:p>
          <a:p>
            <a:pPr algn="ctr"/>
            <a:endParaRPr lang="en-GB" sz="1662" b="1" i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62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</a:p>
          <a:p>
            <a:pPr algn="ctr"/>
            <a:r>
              <a:rPr lang="en-GB" sz="1662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Logical/Fair/Calm</a:t>
            </a:r>
          </a:p>
        </p:txBody>
      </p:sp>
    </p:spTree>
    <p:extLst>
      <p:ext uri="{BB962C8B-B14F-4D97-AF65-F5344CB8AC3E}">
        <p14:creationId xmlns:p14="http://schemas.microsoft.com/office/powerpoint/2010/main" val="344815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Out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8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What has been significant about your learning experience with us today? 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2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468</Words>
  <Application>Microsoft Macintosh PowerPoint</Application>
  <PresentationFormat>On-screen Show (4:3)</PresentationFormat>
  <Paragraphs>93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MacNeill</dc:creator>
  <cp:lastModifiedBy>Fiona MacNeill</cp:lastModifiedBy>
  <cp:revision>1</cp:revision>
  <dcterms:created xsi:type="dcterms:W3CDTF">2024-09-22T10:44:21Z</dcterms:created>
  <dcterms:modified xsi:type="dcterms:W3CDTF">2024-11-25T10:29:54Z</dcterms:modified>
</cp:coreProperties>
</file>