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96603-5C46-BD4E-830D-B089FE6DACE4}" v="26" dt="2024-11-17T17:47:51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howGuides="1"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MacNeill" userId="83660d8f-3486-48f3-9840-8946400103cf" providerId="ADAL" clId="{F4896603-5C46-BD4E-830D-B089FE6DACE4}"/>
    <pc:docChg chg="undo custSel addSld modSld">
      <pc:chgData name="Fiona MacNeill" userId="83660d8f-3486-48f3-9840-8946400103cf" providerId="ADAL" clId="{F4896603-5C46-BD4E-830D-B089FE6DACE4}" dt="2024-11-17T17:50:06.761" v="606" actId="207"/>
      <pc:docMkLst>
        <pc:docMk/>
      </pc:docMkLst>
      <pc:sldChg chg="addSp delSp modSp mod">
        <pc:chgData name="Fiona MacNeill" userId="83660d8f-3486-48f3-9840-8946400103cf" providerId="ADAL" clId="{F4896603-5C46-BD4E-830D-B089FE6DACE4}" dt="2024-11-13T15:15:10.738" v="63" actId="114"/>
        <pc:sldMkLst>
          <pc:docMk/>
          <pc:sldMk cId="3533764953" sldId="259"/>
        </pc:sldMkLst>
        <pc:spChg chg="del mod">
          <ac:chgData name="Fiona MacNeill" userId="83660d8f-3486-48f3-9840-8946400103cf" providerId="ADAL" clId="{F4896603-5C46-BD4E-830D-B089FE6DACE4}" dt="2024-11-13T15:12:27.693" v="4" actId="478"/>
          <ac:spMkLst>
            <pc:docMk/>
            <pc:sldMk cId="3533764953" sldId="259"/>
            <ac:spMk id="2" creationId="{02572AFC-54B7-6772-F531-FE77E447F729}"/>
          </ac:spMkLst>
        </pc:spChg>
        <pc:spChg chg="add del">
          <ac:chgData name="Fiona MacNeill" userId="83660d8f-3486-48f3-9840-8946400103cf" providerId="ADAL" clId="{F4896603-5C46-BD4E-830D-B089FE6DACE4}" dt="2024-11-13T15:12:20.472" v="2" actId="22"/>
          <ac:spMkLst>
            <pc:docMk/>
            <pc:sldMk cId="3533764953" sldId="259"/>
            <ac:spMk id="4" creationId="{D49BBDA4-A946-A6D4-F8C1-9DA12412A25A}"/>
          </ac:spMkLst>
        </pc:spChg>
        <pc:spChg chg="add del mod">
          <ac:chgData name="Fiona MacNeill" userId="83660d8f-3486-48f3-9840-8946400103cf" providerId="ADAL" clId="{F4896603-5C46-BD4E-830D-B089FE6DACE4}" dt="2024-11-13T15:12:50.319" v="6" actId="478"/>
          <ac:spMkLst>
            <pc:docMk/>
            <pc:sldMk cId="3533764953" sldId="259"/>
            <ac:spMk id="8" creationId="{AB0253BD-F8CA-C90D-2A17-8C10C538F2C0}"/>
          </ac:spMkLst>
        </pc:spChg>
        <pc:spChg chg="add del mod">
          <ac:chgData name="Fiona MacNeill" userId="83660d8f-3486-48f3-9840-8946400103cf" providerId="ADAL" clId="{F4896603-5C46-BD4E-830D-B089FE6DACE4}" dt="2024-11-13T15:13:21.388" v="11" actId="478"/>
          <ac:spMkLst>
            <pc:docMk/>
            <pc:sldMk cId="3533764953" sldId="259"/>
            <ac:spMk id="10" creationId="{B913EE4E-5188-0E8F-9A9B-22538E11D915}"/>
          </ac:spMkLst>
        </pc:spChg>
        <pc:spChg chg="add del mod">
          <ac:chgData name="Fiona MacNeill" userId="83660d8f-3486-48f3-9840-8946400103cf" providerId="ADAL" clId="{F4896603-5C46-BD4E-830D-B089FE6DACE4}" dt="2024-11-13T15:14:26.524" v="18" actId="478"/>
          <ac:spMkLst>
            <pc:docMk/>
            <pc:sldMk cId="3533764953" sldId="259"/>
            <ac:spMk id="11" creationId="{591E253B-2C6C-6E30-79C8-DF51E90D4DE6}"/>
          </ac:spMkLst>
        </pc:spChg>
        <pc:graphicFrameChg chg="add del mod">
          <ac:chgData name="Fiona MacNeill" userId="83660d8f-3486-48f3-9840-8946400103cf" providerId="ADAL" clId="{F4896603-5C46-BD4E-830D-B089FE6DACE4}" dt="2024-11-13T15:12:50.319" v="6" actId="478"/>
          <ac:graphicFrameMkLst>
            <pc:docMk/>
            <pc:sldMk cId="3533764953" sldId="259"/>
            <ac:graphicFrameMk id="5" creationId="{DF56D0BC-DD99-B182-FD47-63FB0DD27462}"/>
          </ac:graphicFrameMkLst>
        </pc:graphicFrameChg>
        <pc:graphicFrameChg chg="add del mod">
          <ac:chgData name="Fiona MacNeill" userId="83660d8f-3486-48f3-9840-8946400103cf" providerId="ADAL" clId="{F4896603-5C46-BD4E-830D-B089FE6DACE4}" dt="2024-11-13T15:13:21.388" v="11" actId="478"/>
          <ac:graphicFrameMkLst>
            <pc:docMk/>
            <pc:sldMk cId="3533764953" sldId="259"/>
            <ac:graphicFrameMk id="9" creationId="{46989951-186E-467B-B679-EED4F93409C1}"/>
          </ac:graphicFrameMkLst>
        </pc:graphicFrameChg>
        <pc:graphicFrameChg chg="add mod modGraphic">
          <ac:chgData name="Fiona MacNeill" userId="83660d8f-3486-48f3-9840-8946400103cf" providerId="ADAL" clId="{F4896603-5C46-BD4E-830D-B089FE6DACE4}" dt="2024-11-13T15:15:10.738" v="63" actId="114"/>
          <ac:graphicFrameMkLst>
            <pc:docMk/>
            <pc:sldMk cId="3533764953" sldId="259"/>
            <ac:graphicFrameMk id="12" creationId="{54DB8298-9BD1-33B4-9F2E-C31A73CCF41C}"/>
          </ac:graphicFrameMkLst>
        </pc:graphicFrameChg>
      </pc:sldChg>
      <pc:sldChg chg="modSp mod">
        <pc:chgData name="Fiona MacNeill" userId="83660d8f-3486-48f3-9840-8946400103cf" providerId="ADAL" clId="{F4896603-5C46-BD4E-830D-B089FE6DACE4}" dt="2024-11-17T17:50:06.761" v="606" actId="207"/>
        <pc:sldMkLst>
          <pc:docMk/>
          <pc:sldMk cId="2258825555" sldId="260"/>
        </pc:sldMkLst>
        <pc:spChg chg="mod">
          <ac:chgData name="Fiona MacNeill" userId="83660d8f-3486-48f3-9840-8946400103cf" providerId="ADAL" clId="{F4896603-5C46-BD4E-830D-B089FE6DACE4}" dt="2024-11-17T17:50:06.761" v="606" actId="207"/>
          <ac:spMkLst>
            <pc:docMk/>
            <pc:sldMk cId="2258825555" sldId="260"/>
            <ac:spMk id="2" creationId="{02572AFC-54B7-6772-F531-FE77E447F729}"/>
          </ac:spMkLst>
        </pc:spChg>
      </pc:sldChg>
      <pc:sldChg chg="modSp add mod">
        <pc:chgData name="Fiona MacNeill" userId="83660d8f-3486-48f3-9840-8946400103cf" providerId="ADAL" clId="{F4896603-5C46-BD4E-830D-B089FE6DACE4}" dt="2024-11-13T15:16:20.054" v="127" actId="20577"/>
        <pc:sldMkLst>
          <pc:docMk/>
          <pc:sldMk cId="1388553554" sldId="262"/>
        </pc:sldMkLst>
        <pc:spChg chg="mod">
          <ac:chgData name="Fiona MacNeill" userId="83660d8f-3486-48f3-9840-8946400103cf" providerId="ADAL" clId="{F4896603-5C46-BD4E-830D-B089FE6DACE4}" dt="2024-11-13T15:16:20.054" v="127" actId="20577"/>
          <ac:spMkLst>
            <pc:docMk/>
            <pc:sldMk cId="1388553554" sldId="262"/>
            <ac:spMk id="2" creationId="{288B223F-BFBB-0118-18AD-F21CD9897228}"/>
          </ac:spMkLst>
        </pc:spChg>
      </pc:sldChg>
      <pc:sldChg chg="addSp modSp add mod modAnim">
        <pc:chgData name="Fiona MacNeill" userId="83660d8f-3486-48f3-9840-8946400103cf" providerId="ADAL" clId="{F4896603-5C46-BD4E-830D-B089FE6DACE4}" dt="2024-11-13T16:56:32.322" v="135" actId="14100"/>
        <pc:sldMkLst>
          <pc:docMk/>
          <pc:sldMk cId="3053838660" sldId="263"/>
        </pc:sldMkLst>
        <pc:spChg chg="mod">
          <ac:chgData name="Fiona MacNeill" userId="83660d8f-3486-48f3-9840-8946400103cf" providerId="ADAL" clId="{F4896603-5C46-BD4E-830D-B089FE6DACE4}" dt="2024-11-13T15:21:23.471" v="132"/>
          <ac:spMkLst>
            <pc:docMk/>
            <pc:sldMk cId="3053838660" sldId="263"/>
            <ac:spMk id="2" creationId="{9A257BBC-7533-4FAF-6651-0B3440BC2B09}"/>
          </ac:spMkLst>
        </pc:spChg>
        <pc:picChg chg="add mod">
          <ac:chgData name="Fiona MacNeill" userId="83660d8f-3486-48f3-9840-8946400103cf" providerId="ADAL" clId="{F4896603-5C46-BD4E-830D-B089FE6DACE4}" dt="2024-11-13T16:56:32.322" v="135" actId="14100"/>
          <ac:picMkLst>
            <pc:docMk/>
            <pc:sldMk cId="3053838660" sldId="263"/>
            <ac:picMk id="3" creationId="{E1FA4CE9-BB4A-CDEC-9892-B85444338EB9}"/>
          </ac:picMkLst>
        </pc:picChg>
      </pc:sldChg>
      <pc:sldChg chg="addSp delSp modSp add mod">
        <pc:chgData name="Fiona MacNeill" userId="83660d8f-3486-48f3-9840-8946400103cf" providerId="ADAL" clId="{F4896603-5C46-BD4E-830D-B089FE6DACE4}" dt="2024-11-17T17:40:11.913" v="498" actId="20577"/>
        <pc:sldMkLst>
          <pc:docMk/>
          <pc:sldMk cId="3360654038" sldId="264"/>
        </pc:sldMkLst>
        <pc:spChg chg="del">
          <ac:chgData name="Fiona MacNeill" userId="83660d8f-3486-48f3-9840-8946400103cf" providerId="ADAL" clId="{F4896603-5C46-BD4E-830D-B089FE6DACE4}" dt="2024-11-17T17:35:58.081" v="137" actId="478"/>
          <ac:spMkLst>
            <pc:docMk/>
            <pc:sldMk cId="3360654038" sldId="264"/>
            <ac:spMk id="2" creationId="{7C8824AA-91B8-83B8-8036-F8581FAC2470}"/>
          </ac:spMkLst>
        </pc:spChg>
        <pc:spChg chg="add del mod">
          <ac:chgData name="Fiona MacNeill" userId="83660d8f-3486-48f3-9840-8946400103cf" providerId="ADAL" clId="{F4896603-5C46-BD4E-830D-B089FE6DACE4}" dt="2024-11-17T17:36:15.734" v="141" actId="478"/>
          <ac:spMkLst>
            <pc:docMk/>
            <pc:sldMk cId="3360654038" sldId="264"/>
            <ac:spMk id="4" creationId="{1E2C74BB-FF7F-037D-12F6-3371020524B5}"/>
          </ac:spMkLst>
        </pc:spChg>
        <pc:spChg chg="add del mod">
          <ac:chgData name="Fiona MacNeill" userId="83660d8f-3486-48f3-9840-8946400103cf" providerId="ADAL" clId="{F4896603-5C46-BD4E-830D-B089FE6DACE4}" dt="2024-11-17T17:36:15.734" v="141" actId="478"/>
          <ac:spMkLst>
            <pc:docMk/>
            <pc:sldMk cId="3360654038" sldId="264"/>
            <ac:spMk id="5" creationId="{3622F403-3DE3-5516-FE12-9B16BAEAC78B}"/>
          </ac:spMkLst>
        </pc:spChg>
        <pc:spChg chg="add del mod">
          <ac:chgData name="Fiona MacNeill" userId="83660d8f-3486-48f3-9840-8946400103cf" providerId="ADAL" clId="{F4896603-5C46-BD4E-830D-B089FE6DACE4}" dt="2024-11-17T17:36:15.734" v="141" actId="478"/>
          <ac:spMkLst>
            <pc:docMk/>
            <pc:sldMk cId="3360654038" sldId="264"/>
            <ac:spMk id="8" creationId="{D91CA987-3FD7-6163-0065-317BEBFDA244}"/>
          </ac:spMkLst>
        </pc:spChg>
        <pc:spChg chg="add del mod">
          <ac:chgData name="Fiona MacNeill" userId="83660d8f-3486-48f3-9840-8946400103cf" providerId="ADAL" clId="{F4896603-5C46-BD4E-830D-B089FE6DACE4}" dt="2024-11-17T17:36:15.734" v="141" actId="478"/>
          <ac:spMkLst>
            <pc:docMk/>
            <pc:sldMk cId="3360654038" sldId="264"/>
            <ac:spMk id="9" creationId="{5D9035B3-D97C-E58F-1749-216EBE6C1B5E}"/>
          </ac:spMkLst>
        </pc:spChg>
        <pc:spChg chg="add del mod">
          <ac:chgData name="Fiona MacNeill" userId="83660d8f-3486-48f3-9840-8946400103cf" providerId="ADAL" clId="{F4896603-5C46-BD4E-830D-B089FE6DACE4}" dt="2024-11-17T17:36:15.734" v="141" actId="478"/>
          <ac:spMkLst>
            <pc:docMk/>
            <pc:sldMk cId="3360654038" sldId="264"/>
            <ac:spMk id="10" creationId="{5A2018B9-6CB2-A9F8-A35D-CAA4DF6D3D68}"/>
          </ac:spMkLst>
        </pc:spChg>
        <pc:spChg chg="add del mod">
          <ac:chgData name="Fiona MacNeill" userId="83660d8f-3486-48f3-9840-8946400103cf" providerId="ADAL" clId="{F4896603-5C46-BD4E-830D-B089FE6DACE4}" dt="2024-11-17T17:36:15.734" v="141" actId="478"/>
          <ac:spMkLst>
            <pc:docMk/>
            <pc:sldMk cId="3360654038" sldId="264"/>
            <ac:spMk id="11" creationId="{5D650F01-508E-AB1F-06DC-C5FF49000118}"/>
          </ac:spMkLst>
        </pc:spChg>
        <pc:spChg chg="add del mod">
          <ac:chgData name="Fiona MacNeill" userId="83660d8f-3486-48f3-9840-8946400103cf" providerId="ADAL" clId="{F4896603-5C46-BD4E-830D-B089FE6DACE4}" dt="2024-11-17T17:36:15.734" v="141" actId="478"/>
          <ac:spMkLst>
            <pc:docMk/>
            <pc:sldMk cId="3360654038" sldId="264"/>
            <ac:spMk id="12" creationId="{4D5D4E50-78A8-C000-D837-E3FA0658A647}"/>
          </ac:spMkLst>
        </pc:spChg>
        <pc:spChg chg="add del mod">
          <ac:chgData name="Fiona MacNeill" userId="83660d8f-3486-48f3-9840-8946400103cf" providerId="ADAL" clId="{F4896603-5C46-BD4E-830D-B089FE6DACE4}" dt="2024-11-17T17:36:15.734" v="141" actId="478"/>
          <ac:spMkLst>
            <pc:docMk/>
            <pc:sldMk cId="3360654038" sldId="264"/>
            <ac:spMk id="13" creationId="{548AA235-476D-D60C-02EE-FF692AB609B4}"/>
          </ac:spMkLst>
        </pc:spChg>
        <pc:spChg chg="add del mod">
          <ac:chgData name="Fiona MacNeill" userId="83660d8f-3486-48f3-9840-8946400103cf" providerId="ADAL" clId="{F4896603-5C46-BD4E-830D-B089FE6DACE4}" dt="2024-11-17T17:36:15.734" v="141" actId="478"/>
          <ac:spMkLst>
            <pc:docMk/>
            <pc:sldMk cId="3360654038" sldId="264"/>
            <ac:spMk id="14" creationId="{B656EC0C-DEC5-253E-B11F-4CC91F7A10F9}"/>
          </ac:spMkLst>
        </pc:spChg>
        <pc:spChg chg="add mod">
          <ac:chgData name="Fiona MacNeill" userId="83660d8f-3486-48f3-9840-8946400103cf" providerId="ADAL" clId="{F4896603-5C46-BD4E-830D-B089FE6DACE4}" dt="2024-11-17T17:40:11.913" v="498" actId="20577"/>
          <ac:spMkLst>
            <pc:docMk/>
            <pc:sldMk cId="3360654038" sldId="264"/>
            <ac:spMk id="15" creationId="{7338E4CB-5DFB-A7BF-9FCA-528520111958}"/>
          </ac:spMkLst>
        </pc:spChg>
        <pc:graphicFrameChg chg="add del mod">
          <ac:chgData name="Fiona MacNeill" userId="83660d8f-3486-48f3-9840-8946400103cf" providerId="ADAL" clId="{F4896603-5C46-BD4E-830D-B089FE6DACE4}" dt="2024-11-17T17:36:15.734" v="141" actId="478"/>
          <ac:graphicFrameMkLst>
            <pc:docMk/>
            <pc:sldMk cId="3360654038" sldId="264"/>
            <ac:graphicFrameMk id="3" creationId="{721BF8C6-6682-DE80-CA28-859266D23853}"/>
          </ac:graphicFrameMkLst>
        </pc:graphicFrameChg>
      </pc:sldChg>
      <pc:sldChg chg="addSp delSp modSp add mod">
        <pc:chgData name="Fiona MacNeill" userId="83660d8f-3486-48f3-9840-8946400103cf" providerId="ADAL" clId="{F4896603-5C46-BD4E-830D-B089FE6DACE4}" dt="2024-11-17T17:49:43.446" v="603" actId="207"/>
        <pc:sldMkLst>
          <pc:docMk/>
          <pc:sldMk cId="3501156769" sldId="265"/>
        </pc:sldMkLst>
        <pc:spChg chg="del">
          <ac:chgData name="Fiona MacNeill" userId="83660d8f-3486-48f3-9840-8946400103cf" providerId="ADAL" clId="{F4896603-5C46-BD4E-830D-B089FE6DACE4}" dt="2024-11-17T17:44:09.147" v="500" actId="478"/>
          <ac:spMkLst>
            <pc:docMk/>
            <pc:sldMk cId="3501156769" sldId="265"/>
            <ac:spMk id="2" creationId="{BDE66ED0-8A63-59FB-2695-7C475252AE3C}"/>
          </ac:spMkLst>
        </pc:spChg>
        <pc:spChg chg="add del">
          <ac:chgData name="Fiona MacNeill" userId="83660d8f-3486-48f3-9840-8946400103cf" providerId="ADAL" clId="{F4896603-5C46-BD4E-830D-B089FE6DACE4}" dt="2024-11-17T17:46:54.440" v="502" actId="478"/>
          <ac:spMkLst>
            <pc:docMk/>
            <pc:sldMk cId="3501156769" sldId="265"/>
            <ac:spMk id="3" creationId="{19EFC991-E00A-ECB1-E755-656DBEA94623}"/>
          </ac:spMkLst>
        </pc:spChg>
        <pc:spChg chg="add del">
          <ac:chgData name="Fiona MacNeill" userId="83660d8f-3486-48f3-9840-8946400103cf" providerId="ADAL" clId="{F4896603-5C46-BD4E-830D-B089FE6DACE4}" dt="2024-11-17T17:46:54.440" v="502" actId="478"/>
          <ac:spMkLst>
            <pc:docMk/>
            <pc:sldMk cId="3501156769" sldId="265"/>
            <ac:spMk id="4" creationId="{226FCB6E-7CDE-9EC3-9905-69EBCD8BE711}"/>
          </ac:spMkLst>
        </pc:spChg>
        <pc:spChg chg="add del">
          <ac:chgData name="Fiona MacNeill" userId="83660d8f-3486-48f3-9840-8946400103cf" providerId="ADAL" clId="{F4896603-5C46-BD4E-830D-B089FE6DACE4}" dt="2024-11-17T17:46:54.440" v="502" actId="478"/>
          <ac:spMkLst>
            <pc:docMk/>
            <pc:sldMk cId="3501156769" sldId="265"/>
            <ac:spMk id="5" creationId="{EE95520D-5811-0B2C-7589-C1632ABF3F5D}"/>
          </ac:spMkLst>
        </pc:spChg>
        <pc:spChg chg="add del">
          <ac:chgData name="Fiona MacNeill" userId="83660d8f-3486-48f3-9840-8946400103cf" providerId="ADAL" clId="{F4896603-5C46-BD4E-830D-B089FE6DACE4}" dt="2024-11-17T17:46:54.440" v="502" actId="478"/>
          <ac:spMkLst>
            <pc:docMk/>
            <pc:sldMk cId="3501156769" sldId="265"/>
            <ac:spMk id="8" creationId="{27F465B5-E875-4984-2010-D7B0E4A7FDBE}"/>
          </ac:spMkLst>
        </pc:spChg>
        <pc:spChg chg="add del mod">
          <ac:chgData name="Fiona MacNeill" userId="83660d8f-3486-48f3-9840-8946400103cf" providerId="ADAL" clId="{F4896603-5C46-BD4E-830D-B089FE6DACE4}" dt="2024-11-17T17:49:43.446" v="603" actId="207"/>
          <ac:spMkLst>
            <pc:docMk/>
            <pc:sldMk cId="3501156769" sldId="265"/>
            <ac:spMk id="9" creationId="{027CFD45-5DF4-2BC9-D3F4-FEB9F72F8726}"/>
          </ac:spMkLst>
        </pc:spChg>
        <pc:spChg chg="add del">
          <ac:chgData name="Fiona MacNeill" userId="83660d8f-3486-48f3-9840-8946400103cf" providerId="ADAL" clId="{F4896603-5C46-BD4E-830D-B089FE6DACE4}" dt="2024-11-17T17:47:50.200" v="529" actId="478"/>
          <ac:spMkLst>
            <pc:docMk/>
            <pc:sldMk cId="3501156769" sldId="265"/>
            <ac:spMk id="10" creationId="{92F9C84E-FD56-73A8-1178-175543CFB8E6}"/>
          </ac:spMkLst>
        </pc:spChg>
        <pc:spChg chg="add">
          <ac:chgData name="Fiona MacNeill" userId="83660d8f-3486-48f3-9840-8946400103cf" providerId="ADAL" clId="{F4896603-5C46-BD4E-830D-B089FE6DACE4}" dt="2024-11-17T17:47:27.359" v="526"/>
          <ac:spMkLst>
            <pc:docMk/>
            <pc:sldMk cId="3501156769" sldId="265"/>
            <ac:spMk id="11" creationId="{0CA4E39A-7D91-12DD-05DB-E05E7436502F}"/>
          </ac:spMkLst>
        </pc:spChg>
        <pc:spChg chg="add">
          <ac:chgData name="Fiona MacNeill" userId="83660d8f-3486-48f3-9840-8946400103cf" providerId="ADAL" clId="{F4896603-5C46-BD4E-830D-B089FE6DACE4}" dt="2024-11-17T17:47:27.359" v="526"/>
          <ac:spMkLst>
            <pc:docMk/>
            <pc:sldMk cId="3501156769" sldId="265"/>
            <ac:spMk id="12" creationId="{67E2C7DA-D01D-C0AD-E602-AAC6FAEAFD31}"/>
          </ac:spMkLst>
        </pc:spChg>
        <pc:spChg chg="add">
          <ac:chgData name="Fiona MacNeill" userId="83660d8f-3486-48f3-9840-8946400103cf" providerId="ADAL" clId="{F4896603-5C46-BD4E-830D-B089FE6DACE4}" dt="2024-11-17T17:47:27.359" v="526"/>
          <ac:spMkLst>
            <pc:docMk/>
            <pc:sldMk cId="3501156769" sldId="265"/>
            <ac:spMk id="13" creationId="{FE8B0F68-7A1F-F589-06C9-0591742921DB}"/>
          </ac:spMkLst>
        </pc:spChg>
        <pc:picChg chg="del">
          <ac:chgData name="Fiona MacNeill" userId="83660d8f-3486-48f3-9840-8946400103cf" providerId="ADAL" clId="{F4896603-5C46-BD4E-830D-B089FE6DACE4}" dt="2024-11-17T17:46:54.440" v="502" actId="478"/>
          <ac:picMkLst>
            <pc:docMk/>
            <pc:sldMk cId="3501156769" sldId="265"/>
            <ac:picMk id="7" creationId="{FBA9504E-E333-2D58-5CC2-0283D6D5DDB9}"/>
          </ac:picMkLst>
        </pc:picChg>
        <pc:picChg chg="add del">
          <ac:chgData name="Fiona MacNeill" userId="83660d8f-3486-48f3-9840-8946400103cf" providerId="ADAL" clId="{F4896603-5C46-BD4E-830D-B089FE6DACE4}" dt="2024-11-17T17:46:54.440" v="502" actId="478"/>
          <ac:picMkLst>
            <pc:docMk/>
            <pc:sldMk cId="3501156769" sldId="265"/>
            <ac:picMk id="2050" creationId="{31F5D4A7-950E-853C-A905-D83A2735FCC5}"/>
          </ac:picMkLst>
        </pc:picChg>
        <pc:picChg chg="add mod">
          <ac:chgData name="Fiona MacNeill" userId="83660d8f-3486-48f3-9840-8946400103cf" providerId="ADAL" clId="{F4896603-5C46-BD4E-830D-B089FE6DACE4}" dt="2024-11-17T17:47:50.702" v="530" actId="1076"/>
          <ac:picMkLst>
            <pc:docMk/>
            <pc:sldMk cId="3501156769" sldId="265"/>
            <ac:picMk id="2055" creationId="{EC5789B5-D3D0-A6ED-946B-E0A1D221E7F9}"/>
          </ac:picMkLst>
        </pc:picChg>
      </pc:sldChg>
    </pc:docChg>
  </pc:docChgLst>
  <pc:docChgLst>
    <pc:chgData name="Fiona MacNeill" userId="83660d8f-3486-48f3-9840-8946400103cf" providerId="ADAL" clId="{03B0A2FA-09DA-0A47-882A-A4F9F43CDB4F}"/>
    <pc:docChg chg="addSld delSld modSld">
      <pc:chgData name="Fiona MacNeill" userId="83660d8f-3486-48f3-9840-8946400103cf" providerId="ADAL" clId="{03B0A2FA-09DA-0A47-882A-A4F9F43CDB4F}" dt="2024-09-23T13:13:00.230" v="5" actId="207"/>
      <pc:docMkLst>
        <pc:docMk/>
      </pc:docMkLst>
      <pc:sldChg chg="del">
        <pc:chgData name="Fiona MacNeill" userId="83660d8f-3486-48f3-9840-8946400103cf" providerId="ADAL" clId="{03B0A2FA-09DA-0A47-882A-A4F9F43CDB4F}" dt="2024-09-22T11:13:20.406" v="1" actId="2696"/>
        <pc:sldMkLst>
          <pc:docMk/>
          <pc:sldMk cId="2737364661" sldId="258"/>
        </pc:sldMkLst>
      </pc:sldChg>
      <pc:sldChg chg="modSp add mod">
        <pc:chgData name="Fiona MacNeill" userId="83660d8f-3486-48f3-9840-8946400103cf" providerId="ADAL" clId="{03B0A2FA-09DA-0A47-882A-A4F9F43CDB4F}" dt="2024-09-23T13:13:00.230" v="5" actId="207"/>
        <pc:sldMkLst>
          <pc:docMk/>
          <pc:sldMk cId="3367798068" sldId="261"/>
        </pc:sldMkLst>
        <pc:spChg chg="mod">
          <ac:chgData name="Fiona MacNeill" userId="83660d8f-3486-48f3-9840-8946400103cf" providerId="ADAL" clId="{03B0A2FA-09DA-0A47-882A-A4F9F43CDB4F}" dt="2024-09-23T13:13:00.230" v="5" actId="207"/>
          <ac:spMkLst>
            <pc:docMk/>
            <pc:sldMk cId="3367798068" sldId="261"/>
            <ac:spMk id="2" creationId="{02572AFC-54B7-6772-F531-FE77E447F729}"/>
          </ac:spMkLst>
        </pc:spChg>
      </pc:sldChg>
    </pc:docChg>
  </pc:docChgLst>
  <pc:docChgLst>
    <pc:chgData name="Wilma Paton" userId="1ebc8507-c5ff-49d3-ad04-6f2dc85dc99e" providerId="ADAL" clId="{787EE07A-9222-441E-B108-E9E4CD5D5EC0}"/>
    <pc:docChg chg="custSel modSld">
      <pc:chgData name="Wilma Paton" userId="1ebc8507-c5ff-49d3-ad04-6f2dc85dc99e" providerId="ADAL" clId="{787EE07A-9222-441E-B108-E9E4CD5D5EC0}" dt="2024-11-05T18:14:10.531" v="132" actId="207"/>
      <pc:docMkLst>
        <pc:docMk/>
      </pc:docMkLst>
      <pc:sldChg chg="modSp mod">
        <pc:chgData name="Wilma Paton" userId="1ebc8507-c5ff-49d3-ad04-6f2dc85dc99e" providerId="ADAL" clId="{787EE07A-9222-441E-B108-E9E4CD5D5EC0}" dt="2024-11-05T18:12:29.150" v="63" actId="207"/>
        <pc:sldMkLst>
          <pc:docMk/>
          <pc:sldMk cId="3533764953" sldId="259"/>
        </pc:sldMkLst>
        <pc:spChg chg="mod">
          <ac:chgData name="Wilma Paton" userId="1ebc8507-c5ff-49d3-ad04-6f2dc85dc99e" providerId="ADAL" clId="{787EE07A-9222-441E-B108-E9E4CD5D5EC0}" dt="2024-11-05T18:12:29.150" v="63" actId="207"/>
          <ac:spMkLst>
            <pc:docMk/>
            <pc:sldMk cId="3533764953" sldId="259"/>
            <ac:spMk id="2" creationId="{02572AFC-54B7-6772-F531-FE77E447F729}"/>
          </ac:spMkLst>
        </pc:spChg>
      </pc:sldChg>
      <pc:sldChg chg="modSp mod">
        <pc:chgData name="Wilma Paton" userId="1ebc8507-c5ff-49d3-ad04-6f2dc85dc99e" providerId="ADAL" clId="{787EE07A-9222-441E-B108-E9E4CD5D5EC0}" dt="2024-11-05T18:14:10.531" v="132" actId="207"/>
        <pc:sldMkLst>
          <pc:docMk/>
          <pc:sldMk cId="2258825555" sldId="260"/>
        </pc:sldMkLst>
        <pc:spChg chg="mod">
          <ac:chgData name="Wilma Paton" userId="1ebc8507-c5ff-49d3-ad04-6f2dc85dc99e" providerId="ADAL" clId="{787EE07A-9222-441E-B108-E9E4CD5D5EC0}" dt="2024-11-05T18:14:10.531" v="132" actId="207"/>
          <ac:spMkLst>
            <pc:docMk/>
            <pc:sldMk cId="2258825555" sldId="260"/>
            <ac:spMk id="2" creationId="{02572AFC-54B7-6772-F531-FE77E447F729}"/>
          </ac:spMkLst>
        </pc:spChg>
      </pc:sldChg>
    </pc:docChg>
  </pc:docChgLst>
  <pc:docChgLst>
    <pc:chgData name="David Gillespie" userId="d822ac8d-65d6-4566-b917-7d78d9c8e4c4" providerId="ADAL" clId="{2C8C7190-5943-41C4-A847-A4AEC6FA5978}"/>
    <pc:docChg chg="modSld">
      <pc:chgData name="David Gillespie" userId="d822ac8d-65d6-4566-b917-7d78d9c8e4c4" providerId="ADAL" clId="{2C8C7190-5943-41C4-A847-A4AEC6FA5978}" dt="2024-10-21T12:55:12.155" v="13" actId="20577"/>
      <pc:docMkLst>
        <pc:docMk/>
      </pc:docMkLst>
      <pc:sldChg chg="modSp mod">
        <pc:chgData name="David Gillespie" userId="d822ac8d-65d6-4566-b917-7d78d9c8e4c4" providerId="ADAL" clId="{2C8C7190-5943-41C4-A847-A4AEC6FA5978}" dt="2024-10-21T12:55:12.155" v="13" actId="20577"/>
        <pc:sldMkLst>
          <pc:docMk/>
          <pc:sldMk cId="3367798068" sldId="261"/>
        </pc:sldMkLst>
        <pc:spChg chg="mod">
          <ac:chgData name="David Gillespie" userId="d822ac8d-65d6-4566-b917-7d78d9c8e4c4" providerId="ADAL" clId="{2C8C7190-5943-41C4-A847-A4AEC6FA5978}" dt="2024-10-21T12:55:12.155" v="13" actId="20577"/>
          <ac:spMkLst>
            <pc:docMk/>
            <pc:sldMk cId="3367798068" sldId="261"/>
            <ac:spMk id="2" creationId="{02572AFC-54B7-6772-F531-FE77E447F7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8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8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9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C1FB1-C591-7240-B819-086663B5B48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LOoa8UGqxA?feature=oembed" TargetMode="Externa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embling a puzzle&#10;&#10;Description automatically generated">
            <a:extLst>
              <a:ext uri="{FF2B5EF4-FFF2-40B4-BE49-F238E27FC236}">
                <a16:creationId xmlns:a16="http://schemas.microsoft.com/office/drawing/2014/main" id="{6A0BC736-5A89-B261-7D5E-1473B30C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47" y="785593"/>
            <a:ext cx="5348305" cy="423809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9CF91E36-D669-DE78-AFFD-4F6E8B929A59}"/>
              </a:ext>
            </a:extLst>
          </p:cNvPr>
          <p:cNvSpPr txBox="1"/>
          <p:nvPr/>
        </p:nvSpPr>
        <p:spPr>
          <a:xfrm>
            <a:off x="396606" y="5457339"/>
            <a:ext cx="8185533" cy="110871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 SESSION 2</a:t>
            </a:r>
            <a:endParaRPr lang="en-GB" sz="20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EXPLORE THE PRINCIPLES AND RELATIONSHIPS IN PEER SUPPORT</a:t>
            </a:r>
            <a:endParaRPr lang="en-GB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1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3221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Learning Intentions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GB" sz="24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 core behaviours that produce an empowering and safe learning environment.</a:t>
            </a:r>
          </a:p>
          <a:p>
            <a:pPr lvl="0" algn="ctr">
              <a:spcAft>
                <a:spcPts val="800"/>
              </a:spcAft>
            </a:pP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4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 the unique principles and features of peer support and how this can support the journey of recovery.</a:t>
            </a:r>
          </a:p>
          <a:p>
            <a:pPr lvl="0" algn="ctr"/>
            <a:r>
              <a:rPr lang="en-GB" sz="24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4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 the roles, responsibilities, and boundaries of both parties in the peer relationship.</a:t>
            </a:r>
            <a:r>
              <a:rPr lang="en-GB" sz="2400" b="1" i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b="1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0" y="67202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Empowering and Safe Learning Environment</a:t>
            </a:r>
          </a:p>
          <a:p>
            <a:pPr algn="ctr"/>
            <a:endParaRPr lang="en-GB" sz="16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Connection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Device free environment, maintaining confidentiality.</a:t>
            </a:r>
          </a:p>
          <a:p>
            <a:pPr algn="ctr"/>
            <a:endParaRPr lang="en-GB" sz="1200" b="1" dirty="0">
              <a:solidFill>
                <a:srgbClr val="00A0B8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Hope and optimism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Focussing on the possible.</a:t>
            </a:r>
          </a:p>
          <a:p>
            <a:pPr algn="ctr"/>
            <a:endParaRPr lang="en-GB" sz="1200" b="1" dirty="0">
              <a:solidFill>
                <a:srgbClr val="FF003C"/>
              </a:solidFill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Identity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Listening with grace and attention to the stories of others.</a:t>
            </a:r>
          </a:p>
          <a:p>
            <a:pPr algn="ctr"/>
            <a:endParaRPr lang="en-GB" sz="1200" b="1" dirty="0">
              <a:solidFill>
                <a:srgbClr val="7030A0"/>
              </a:solidFill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Meaning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Deep respect for difference, no voices of judgement or cynicism.</a:t>
            </a:r>
          </a:p>
          <a:p>
            <a:pPr algn="ctr"/>
            <a:endParaRPr lang="en-GB" sz="1200" b="1" dirty="0">
              <a:solidFill>
                <a:srgbClr val="0432FF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Empowerment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Generating fun ideas, engaging with new thinking making personal commitments to change.</a:t>
            </a:r>
          </a:p>
          <a:p>
            <a:endParaRPr lang="en-GB" sz="2400" b="1" dirty="0">
              <a:solidFill>
                <a:srgbClr val="00A0B8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9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B20CF-6887-1415-AF8D-EA6000D51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5E07CE8B-9E99-7A10-3BF3-EFFA087BB0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2946F3-8B63-6F6B-245D-B3607CBF67E6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B223F-BFBB-0118-18AD-F21CD9897228}"/>
              </a:ext>
            </a:extLst>
          </p:cNvPr>
          <p:cNvSpPr txBox="1"/>
          <p:nvPr/>
        </p:nvSpPr>
        <p:spPr>
          <a:xfrm>
            <a:off x="253389" y="892366"/>
            <a:ext cx="86041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In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3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When you hear the words Peer Support….what happens next?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5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4DB8298-9BD1-33B4-9F2E-C31A73CCF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35901"/>
              </p:ext>
            </p:extLst>
          </p:nvPr>
        </p:nvGraphicFramePr>
        <p:xfrm>
          <a:off x="253389" y="1274823"/>
          <a:ext cx="8604172" cy="382905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183590">
                  <a:extLst>
                    <a:ext uri="{9D8B030D-6E8A-4147-A177-3AD203B41FA5}">
                      <a16:colId xmlns:a16="http://schemas.microsoft.com/office/drawing/2014/main" val="1954897321"/>
                    </a:ext>
                  </a:extLst>
                </a:gridCol>
                <a:gridCol w="4420582">
                  <a:extLst>
                    <a:ext uri="{9D8B030D-6E8A-4147-A177-3AD203B41FA5}">
                      <a16:colId xmlns:a16="http://schemas.microsoft.com/office/drawing/2014/main" val="31274577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Helper type relationship</a:t>
                      </a:r>
                      <a:endParaRPr lang="en-GB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Mutually empowering peer relationship</a:t>
                      </a:r>
                      <a:endParaRPr lang="en-GB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97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one person up as the expert</a:t>
                      </a:r>
                      <a:endParaRPr lang="en-GB" sz="2400" b="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experts by experience</a:t>
                      </a:r>
                      <a:endParaRPr lang="en-GB" sz="2400" i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04063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Advice is offered</a:t>
                      </a:r>
                      <a:endParaRPr lang="en-GB" sz="2400" b="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Finding solutions together</a:t>
                      </a:r>
                      <a:endParaRPr lang="en-GB" sz="2400" i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13783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Problem focused</a:t>
                      </a:r>
                      <a:endParaRPr lang="en-GB" sz="2400" b="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Solution focused</a:t>
                      </a:r>
                      <a:endParaRPr lang="en-GB" sz="2400" i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0785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Unequal</a:t>
                      </a:r>
                      <a:endParaRPr lang="en-GB" sz="2400" b="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equal</a:t>
                      </a:r>
                      <a:endParaRPr lang="en-GB" sz="2400" i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28698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Encourages dependence</a:t>
                      </a:r>
                      <a:endParaRPr lang="en-GB" sz="2400" b="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Encourages interdependence</a:t>
                      </a:r>
                      <a:endParaRPr lang="en-GB" sz="2400" i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19121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Charitable and paternalistic</a:t>
                      </a:r>
                      <a:endParaRPr lang="en-GB" sz="2400" b="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Mutually empowering</a:t>
                      </a:r>
                      <a:endParaRPr lang="en-GB" sz="2400" i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10711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Doing to</a:t>
                      </a:r>
                      <a:endParaRPr lang="en-GB" sz="2400" b="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Doing with</a:t>
                      </a:r>
                      <a:endParaRPr lang="en-GB" sz="2400" i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408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Disempowering</a:t>
                      </a:r>
                      <a:endParaRPr lang="en-GB" sz="2400" b="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Empowering</a:t>
                      </a:r>
                      <a:endParaRPr lang="en-GB" sz="2400" i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12004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76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ECB93-0DEF-DE98-070F-56E40E5FF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1385FC7C-30F9-11EA-478F-EAECA7E832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760737-4456-D7DC-4C5C-7E3A5CAA0FA0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57BBC-7533-4FAF-6651-0B3440BC2B09}"/>
              </a:ext>
            </a:extLst>
          </p:cNvPr>
          <p:cNvSpPr txBox="1"/>
          <p:nvPr/>
        </p:nvSpPr>
        <p:spPr>
          <a:xfrm>
            <a:off x="253389" y="892366"/>
            <a:ext cx="8604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4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nline Media 2" descr="Brene Brown - boundaries">
            <a:hlinkClick r:id="" action="ppaction://media"/>
            <a:extLst>
              <a:ext uri="{FF2B5EF4-FFF2-40B4-BE49-F238E27FC236}">
                <a16:creationId xmlns:a16="http://schemas.microsoft.com/office/drawing/2014/main" id="{E1FA4CE9-BB4A-CDEC-9892-B85444338E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16096" y="537072"/>
            <a:ext cx="7855027" cy="58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DE5F9-758D-0F3C-6FB1-EF9F7CE58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990BBCFC-1AEA-F47C-8C41-6A62F67D12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6A6BF-603E-7910-0F1D-D31FF3CF63B4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38E4CB-5DFB-A7BF-9FCA-528520111958}"/>
              </a:ext>
            </a:extLst>
          </p:cNvPr>
          <p:cNvSpPr txBox="1"/>
          <p:nvPr/>
        </p:nvSpPr>
        <p:spPr>
          <a:xfrm>
            <a:off x="253389" y="892366"/>
            <a:ext cx="8604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Reflecting on Boundaries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your groups respond to the following questions, one person takes the notes and feeds back to the bigger group.</a:t>
            </a:r>
          </a:p>
          <a:p>
            <a:pPr algn="ctr"/>
            <a:endParaRPr lang="en-GB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felt important to you from the video?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How did this tie up with the exercise on p10 of the Workbook?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What’s your final thoughts on boundaries in a peer support relationship?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5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734B7-038E-9C59-9A39-D16EFF87E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44BC9B-7249-4AE6-DF3A-6186D94D4052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CFD45-5DF4-2BC9-D3F4-FEB9F72F8726}"/>
              </a:ext>
            </a:extLst>
          </p:cNvPr>
          <p:cNvSpPr txBox="1"/>
          <p:nvPr/>
        </p:nvSpPr>
        <p:spPr>
          <a:xfrm>
            <a:off x="253389" y="694064"/>
            <a:ext cx="86041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Boundaries a Summary</a:t>
            </a:r>
          </a:p>
          <a:p>
            <a:pPr algn="ctr"/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Boundaries refer to the borders or limits of a relationship. </a:t>
            </a:r>
          </a:p>
          <a:p>
            <a:pPr algn="ctr"/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relate to what is and what is not acceptable, and the types of boundaries that exist vary depending on the type of relationship. </a:t>
            </a:r>
          </a:p>
          <a:p>
            <a:pPr algn="ctr"/>
            <a:endParaRPr lang="en-GB" sz="2400" b="1" dirty="0">
              <a:solidFill>
                <a:srgbClr val="40404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relationships become more formal – such as where one party is in a peer supporter role whether paid or unpaid – clear and negotiated boundaries become more important. </a:t>
            </a:r>
          </a:p>
          <a:p>
            <a:pPr algn="ctr"/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are reasons why more boundaries exist in more formal relationships; particularly where one party has a responsibility and duty towards the other. </a:t>
            </a:r>
            <a:endParaRPr lang="en-GB" sz="24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115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Out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has been your main learning and why from today’s session?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2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477</Words>
  <Application>Microsoft Macintosh PowerPoint</Application>
  <PresentationFormat>On-screen Show (4:3)</PresentationFormat>
  <Paragraphs>84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Fiona MacNeill</dc:creator>
  <cp:lastModifiedBy>Fiona MacNeill</cp:lastModifiedBy>
  <cp:revision>1</cp:revision>
  <dcterms:created xsi:type="dcterms:W3CDTF">2024-09-22T10:44:21Z</dcterms:created>
  <dcterms:modified xsi:type="dcterms:W3CDTF">2024-11-17T17:50:13Z</dcterms:modified>
</cp:coreProperties>
</file>