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770FC-FAB4-EA40-AFC8-763BD51B3527}" v="6" dt="2024-11-13T11:51:40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2"/>
  </p:normalViewPr>
  <p:slideViewPr>
    <p:cSldViewPr snapToGrid="0" showGuides="1">
      <p:cViewPr varScale="1">
        <p:scale>
          <a:sx n="111" d="100"/>
          <a:sy n="111" d="100"/>
        </p:scale>
        <p:origin x="212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acNeill" userId="83660d8f-3486-48f3-9840-8946400103cf" providerId="ADAL" clId="{A3B98980-1BA8-284E-BBA6-343F21121889}"/>
    <pc:docChg chg="modSld">
      <pc:chgData name="Fiona MacNeill" userId="83660d8f-3486-48f3-9840-8946400103cf" providerId="ADAL" clId="{A3B98980-1BA8-284E-BBA6-343F21121889}" dt="2024-11-02T16:33:14.288" v="74" actId="20577"/>
      <pc:docMkLst>
        <pc:docMk/>
      </pc:docMkLst>
      <pc:sldChg chg="modSp mod">
        <pc:chgData name="Fiona MacNeill" userId="83660d8f-3486-48f3-9840-8946400103cf" providerId="ADAL" clId="{A3B98980-1BA8-284E-BBA6-343F21121889}" dt="2024-11-02T16:33:14.288" v="74" actId="20577"/>
        <pc:sldMkLst>
          <pc:docMk/>
          <pc:sldMk cId="3533764953" sldId="259"/>
        </pc:sldMkLst>
        <pc:spChg chg="mod">
          <ac:chgData name="Fiona MacNeill" userId="83660d8f-3486-48f3-9840-8946400103cf" providerId="ADAL" clId="{A3B98980-1BA8-284E-BBA6-343F21121889}" dt="2024-11-02T16:33:14.288" v="74" actId="20577"/>
          <ac:spMkLst>
            <pc:docMk/>
            <pc:sldMk cId="3533764953" sldId="259"/>
            <ac:spMk id="2" creationId="{02572AFC-54B7-6772-F531-FE77E447F729}"/>
          </ac:spMkLst>
        </pc:spChg>
      </pc:sldChg>
    </pc:docChg>
  </pc:docChgLst>
  <pc:docChgLst>
    <pc:chgData name="Wilma Paton" userId="1ebc8507-c5ff-49d3-ad04-6f2dc85dc99e" providerId="ADAL" clId="{5275AB6C-83AB-4DED-8AAB-91BDF7C41FC6}"/>
    <pc:docChg chg="modSld">
      <pc:chgData name="Wilma Paton" userId="1ebc8507-c5ff-49d3-ad04-6f2dc85dc99e" providerId="ADAL" clId="{5275AB6C-83AB-4DED-8AAB-91BDF7C41FC6}" dt="2024-11-05T18:05:53.969" v="180" actId="207"/>
      <pc:docMkLst>
        <pc:docMk/>
      </pc:docMkLst>
      <pc:sldChg chg="modSp mod">
        <pc:chgData name="Wilma Paton" userId="1ebc8507-c5ff-49d3-ad04-6f2dc85dc99e" providerId="ADAL" clId="{5275AB6C-83AB-4DED-8AAB-91BDF7C41FC6}" dt="2024-11-05T18:03:43.435" v="97" actId="20577"/>
        <pc:sldMkLst>
          <pc:docMk/>
          <pc:sldMk cId="3533764953" sldId="259"/>
        </pc:sldMkLst>
        <pc:spChg chg="mod">
          <ac:chgData name="Wilma Paton" userId="1ebc8507-c5ff-49d3-ad04-6f2dc85dc99e" providerId="ADAL" clId="{5275AB6C-83AB-4DED-8AAB-91BDF7C41FC6}" dt="2024-11-05T18:03:43.435" v="97" actId="2057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Wilma Paton" userId="1ebc8507-c5ff-49d3-ad04-6f2dc85dc99e" providerId="ADAL" clId="{5275AB6C-83AB-4DED-8AAB-91BDF7C41FC6}" dt="2024-11-05T18:05:53.969" v="180" actId="207"/>
        <pc:sldMkLst>
          <pc:docMk/>
          <pc:sldMk cId="2258825555" sldId="260"/>
        </pc:sldMkLst>
        <pc:spChg chg="mod">
          <ac:chgData name="Wilma Paton" userId="1ebc8507-c5ff-49d3-ad04-6f2dc85dc99e" providerId="ADAL" clId="{5275AB6C-83AB-4DED-8AAB-91BDF7C41FC6}" dt="2024-11-05T18:05:53.969" v="180" actId="207"/>
          <ac:spMkLst>
            <pc:docMk/>
            <pc:sldMk cId="2258825555" sldId="260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126770FC-FAB4-EA40-AFC8-763BD51B3527}"/>
    <pc:docChg chg="custSel addSld modSld">
      <pc:chgData name="Fiona MacNeill" userId="83660d8f-3486-48f3-9840-8946400103cf" providerId="ADAL" clId="{126770FC-FAB4-EA40-AFC8-763BD51B3527}" dt="2024-11-25T10:28:26.933" v="683" actId="20577"/>
      <pc:docMkLst>
        <pc:docMk/>
      </pc:docMkLst>
      <pc:sldChg chg="modSp mod">
        <pc:chgData name="Fiona MacNeill" userId="83660d8f-3486-48f3-9840-8946400103cf" providerId="ADAL" clId="{126770FC-FAB4-EA40-AFC8-763BD51B3527}" dt="2024-11-13T11:43:04.994" v="292" actId="20577"/>
        <pc:sldMkLst>
          <pc:docMk/>
          <pc:sldMk cId="3533764953" sldId="259"/>
        </pc:sldMkLst>
        <pc:spChg chg="mod">
          <ac:chgData name="Fiona MacNeill" userId="83660d8f-3486-48f3-9840-8946400103cf" providerId="ADAL" clId="{126770FC-FAB4-EA40-AFC8-763BD51B3527}" dt="2024-11-13T11:43:04.994" v="292" actId="20577"/>
          <ac:spMkLst>
            <pc:docMk/>
            <pc:sldMk cId="3533764953" sldId="259"/>
            <ac:spMk id="2" creationId="{02572AFC-54B7-6772-F531-FE77E447F729}"/>
          </ac:spMkLst>
        </pc:spChg>
      </pc:sldChg>
      <pc:sldChg chg="modSp mod">
        <pc:chgData name="Fiona MacNeill" userId="83660d8f-3486-48f3-9840-8946400103cf" providerId="ADAL" clId="{126770FC-FAB4-EA40-AFC8-763BD51B3527}" dt="2024-11-13T12:02:51.186" v="678" actId="255"/>
        <pc:sldMkLst>
          <pc:docMk/>
          <pc:sldMk cId="2258825555" sldId="260"/>
        </pc:sldMkLst>
        <pc:spChg chg="mod">
          <ac:chgData name="Fiona MacNeill" userId="83660d8f-3486-48f3-9840-8946400103cf" providerId="ADAL" clId="{126770FC-FAB4-EA40-AFC8-763BD51B3527}" dt="2024-11-13T12:02:51.186" v="678" actId="255"/>
          <ac:spMkLst>
            <pc:docMk/>
            <pc:sldMk cId="2258825555" sldId="260"/>
            <ac:spMk id="2" creationId="{02572AFC-54B7-6772-F531-FE77E447F729}"/>
          </ac:spMkLst>
        </pc:spChg>
      </pc:sldChg>
      <pc:sldChg chg="addSp modSp add mod modAnim">
        <pc:chgData name="Fiona MacNeill" userId="83660d8f-3486-48f3-9840-8946400103cf" providerId="ADAL" clId="{126770FC-FAB4-EA40-AFC8-763BD51B3527}" dt="2024-11-13T10:41:44.362" v="10" actId="14100"/>
        <pc:sldMkLst>
          <pc:docMk/>
          <pc:sldMk cId="1184128049" sldId="262"/>
        </pc:sldMkLst>
        <pc:spChg chg="mod">
          <ac:chgData name="Fiona MacNeill" userId="83660d8f-3486-48f3-9840-8946400103cf" providerId="ADAL" clId="{126770FC-FAB4-EA40-AFC8-763BD51B3527}" dt="2024-11-13T10:39:54.719" v="6" actId="20577"/>
          <ac:spMkLst>
            <pc:docMk/>
            <pc:sldMk cId="1184128049" sldId="262"/>
            <ac:spMk id="2" creationId="{79702907-B3DD-9336-F465-2F9DF8C97384}"/>
          </ac:spMkLst>
        </pc:spChg>
        <pc:picChg chg="add mod">
          <ac:chgData name="Fiona MacNeill" userId="83660d8f-3486-48f3-9840-8946400103cf" providerId="ADAL" clId="{126770FC-FAB4-EA40-AFC8-763BD51B3527}" dt="2024-11-13T10:41:44.362" v="10" actId="14100"/>
          <ac:picMkLst>
            <pc:docMk/>
            <pc:sldMk cId="1184128049" sldId="262"/>
            <ac:picMk id="3" creationId="{1AD2649B-E73E-56D7-470A-547CCFAC550D}"/>
          </ac:picMkLst>
        </pc:picChg>
      </pc:sldChg>
      <pc:sldChg chg="modSp add mod">
        <pc:chgData name="Fiona MacNeill" userId="83660d8f-3486-48f3-9840-8946400103cf" providerId="ADAL" clId="{126770FC-FAB4-EA40-AFC8-763BD51B3527}" dt="2024-11-25T10:28:26.933" v="683" actId="20577"/>
        <pc:sldMkLst>
          <pc:docMk/>
          <pc:sldMk cId="3252064114" sldId="263"/>
        </pc:sldMkLst>
        <pc:spChg chg="mod">
          <ac:chgData name="Fiona MacNeill" userId="83660d8f-3486-48f3-9840-8946400103cf" providerId="ADAL" clId="{126770FC-FAB4-EA40-AFC8-763BD51B3527}" dt="2024-11-25T10:28:26.933" v="683" actId="20577"/>
          <ac:spMkLst>
            <pc:docMk/>
            <pc:sldMk cId="3252064114" sldId="263"/>
            <ac:spMk id="2" creationId="{C01FBB58-BE81-703F-F028-350D3C1733A8}"/>
          </ac:spMkLst>
        </pc:spChg>
      </pc:sldChg>
      <pc:sldChg chg="addSp modSp add mod modAnim">
        <pc:chgData name="Fiona MacNeill" userId="83660d8f-3486-48f3-9840-8946400103cf" providerId="ADAL" clId="{126770FC-FAB4-EA40-AFC8-763BD51B3527}" dt="2024-11-13T11:51:31.612" v="349" actId="1035"/>
        <pc:sldMkLst>
          <pc:docMk/>
          <pc:sldMk cId="3682234003" sldId="264"/>
        </pc:sldMkLst>
        <pc:spChg chg="mod">
          <ac:chgData name="Fiona MacNeill" userId="83660d8f-3486-48f3-9840-8946400103cf" providerId="ADAL" clId="{126770FC-FAB4-EA40-AFC8-763BD51B3527}" dt="2024-11-13T11:50:58.289" v="324" actId="20577"/>
          <ac:spMkLst>
            <pc:docMk/>
            <pc:sldMk cId="3682234003" sldId="264"/>
            <ac:spMk id="2" creationId="{C0AAF6FC-200D-F6C2-D054-E446C6E3E121}"/>
          </ac:spMkLst>
        </pc:spChg>
        <pc:picChg chg="add mod">
          <ac:chgData name="Fiona MacNeill" userId="83660d8f-3486-48f3-9840-8946400103cf" providerId="ADAL" clId="{126770FC-FAB4-EA40-AFC8-763BD51B3527}" dt="2024-11-13T11:51:31.612" v="349" actId="1035"/>
          <ac:picMkLst>
            <pc:docMk/>
            <pc:sldMk cId="3682234003" sldId="264"/>
            <ac:picMk id="3" creationId="{5CD6DB98-672E-CB85-99A3-D16F790DCE17}"/>
          </ac:picMkLst>
        </pc:picChg>
      </pc:sldChg>
      <pc:sldChg chg="modSp add mod">
        <pc:chgData name="Fiona MacNeill" userId="83660d8f-3486-48f3-9840-8946400103cf" providerId="ADAL" clId="{126770FC-FAB4-EA40-AFC8-763BD51B3527}" dt="2024-11-13T11:59:57.070" v="677" actId="255"/>
        <pc:sldMkLst>
          <pc:docMk/>
          <pc:sldMk cId="1458406424" sldId="265"/>
        </pc:sldMkLst>
        <pc:spChg chg="mod">
          <ac:chgData name="Fiona MacNeill" userId="83660d8f-3486-48f3-9840-8946400103cf" providerId="ADAL" clId="{126770FC-FAB4-EA40-AFC8-763BD51B3527}" dt="2024-11-13T11:59:57.070" v="677" actId="255"/>
          <ac:spMkLst>
            <pc:docMk/>
            <pc:sldMk cId="1458406424" sldId="265"/>
            <ac:spMk id="2" creationId="{02926C20-41C6-68CA-924C-C4EA19F84B40}"/>
          </ac:spMkLst>
        </pc:spChg>
      </pc:sldChg>
    </pc:docChg>
  </pc:docChgLst>
  <pc:docChgLst>
    <pc:chgData name="David Gillespie" userId="d822ac8d-65d6-4566-b917-7d78d9c8e4c4" providerId="ADAL" clId="{5B76F4EE-894C-4B93-8871-153B258512CA}"/>
    <pc:docChg chg="modSld">
      <pc:chgData name="David Gillespie" userId="d822ac8d-65d6-4566-b917-7d78d9c8e4c4" providerId="ADAL" clId="{5B76F4EE-894C-4B93-8871-153B258512CA}" dt="2024-10-21T12:54:44.725" v="13" actId="20577"/>
      <pc:docMkLst>
        <pc:docMk/>
      </pc:docMkLst>
      <pc:sldChg chg="modSp mod">
        <pc:chgData name="David Gillespie" userId="d822ac8d-65d6-4566-b917-7d78d9c8e4c4" providerId="ADAL" clId="{5B76F4EE-894C-4B93-8871-153B258512CA}" dt="2024-10-21T12:54:44.725" v="13" actId="20577"/>
        <pc:sldMkLst>
          <pc:docMk/>
          <pc:sldMk cId="1699887616" sldId="261"/>
        </pc:sldMkLst>
        <pc:spChg chg="mod">
          <ac:chgData name="David Gillespie" userId="d822ac8d-65d6-4566-b917-7d78d9c8e4c4" providerId="ADAL" clId="{5B76F4EE-894C-4B93-8871-153B258512CA}" dt="2024-10-21T12:54:44.725" v="13" actId="20577"/>
          <ac:spMkLst>
            <pc:docMk/>
            <pc:sldMk cId="1699887616" sldId="261"/>
            <ac:spMk id="2" creationId="{02572AFC-54B7-6772-F531-FE77E447F729}"/>
          </ac:spMkLst>
        </pc:spChg>
      </pc:sldChg>
    </pc:docChg>
  </pc:docChgLst>
  <pc:docChgLst>
    <pc:chgData name="Fiona MacNeill" userId="83660d8f-3486-48f3-9840-8946400103cf" providerId="ADAL" clId="{456EA933-7736-284B-A21D-818B00B3E66D}"/>
    <pc:docChg chg="addSld delSld modSld">
      <pc:chgData name="Fiona MacNeill" userId="83660d8f-3486-48f3-9840-8946400103cf" providerId="ADAL" clId="{456EA933-7736-284B-A21D-818B00B3E66D}" dt="2024-09-23T09:57:21.959" v="77" actId="20577"/>
      <pc:docMkLst>
        <pc:docMk/>
      </pc:docMkLst>
      <pc:sldChg chg="modSp mod">
        <pc:chgData name="Fiona MacNeill" userId="83660d8f-3486-48f3-9840-8946400103cf" providerId="ADAL" clId="{456EA933-7736-284B-A21D-818B00B3E66D}" dt="2024-09-22T11:03:48.544" v="6" actId="20577"/>
        <pc:sldMkLst>
          <pc:docMk/>
          <pc:sldMk cId="729516951" sldId="256"/>
        </pc:sldMkLst>
        <pc:spChg chg="mod">
          <ac:chgData name="Fiona MacNeill" userId="83660d8f-3486-48f3-9840-8946400103cf" providerId="ADAL" clId="{456EA933-7736-284B-A21D-818B00B3E66D}" dt="2024-09-22T11:03:48.544" v="6" actId="20577"/>
          <ac:spMkLst>
            <pc:docMk/>
            <pc:sldMk cId="729516951" sldId="256"/>
            <ac:spMk id="5" creationId="{9CF91E36-D669-DE78-AFFD-4F6E8B929A59}"/>
          </ac:spMkLst>
        </pc:spChg>
      </pc:sldChg>
      <pc:sldChg chg="modSp mod">
        <pc:chgData name="Fiona MacNeill" userId="83660d8f-3486-48f3-9840-8946400103cf" providerId="ADAL" clId="{456EA933-7736-284B-A21D-818B00B3E66D}" dt="2024-09-22T11:06:06.923" v="7" actId="207"/>
        <pc:sldMkLst>
          <pc:docMk/>
          <pc:sldMk cId="207056919" sldId="257"/>
        </pc:sldMkLst>
        <pc:spChg chg="mod">
          <ac:chgData name="Fiona MacNeill" userId="83660d8f-3486-48f3-9840-8946400103cf" providerId="ADAL" clId="{456EA933-7736-284B-A21D-818B00B3E66D}" dt="2024-09-22T11:06:06.923" v="7" actId="207"/>
          <ac:spMkLst>
            <pc:docMk/>
            <pc:sldMk cId="207056919" sldId="257"/>
            <ac:spMk id="2" creationId="{02572AFC-54B7-6772-F531-FE77E447F729}"/>
          </ac:spMkLst>
        </pc:spChg>
      </pc:sldChg>
      <pc:sldChg chg="modSp del mod">
        <pc:chgData name="Fiona MacNeill" userId="83660d8f-3486-48f3-9840-8946400103cf" providerId="ADAL" clId="{456EA933-7736-284B-A21D-818B00B3E66D}" dt="2024-09-22T11:14:06.513" v="24" actId="2696"/>
        <pc:sldMkLst>
          <pc:docMk/>
          <pc:sldMk cId="2737364661" sldId="258"/>
        </pc:sldMkLst>
        <pc:spChg chg="mod">
          <ac:chgData name="Fiona MacNeill" userId="83660d8f-3486-48f3-9840-8946400103cf" providerId="ADAL" clId="{456EA933-7736-284B-A21D-818B00B3E66D}" dt="2024-09-22T11:07:32.660" v="22" actId="20577"/>
          <ac:spMkLst>
            <pc:docMk/>
            <pc:sldMk cId="2737364661" sldId="258"/>
            <ac:spMk id="2" creationId="{02572AFC-54B7-6772-F531-FE77E447F729}"/>
          </ac:spMkLst>
        </pc:spChg>
      </pc:sldChg>
      <pc:sldChg chg="modSp add mod">
        <pc:chgData name="Fiona MacNeill" userId="83660d8f-3486-48f3-9840-8946400103cf" providerId="ADAL" clId="{456EA933-7736-284B-A21D-818B00B3E66D}" dt="2024-09-23T09:57:21.959" v="77" actId="20577"/>
        <pc:sldMkLst>
          <pc:docMk/>
          <pc:sldMk cId="1699887616" sldId="261"/>
        </pc:sldMkLst>
        <pc:spChg chg="mod">
          <ac:chgData name="Fiona MacNeill" userId="83660d8f-3486-48f3-9840-8946400103cf" providerId="ADAL" clId="{456EA933-7736-284B-A21D-818B00B3E66D}" dt="2024-09-23T09:57:21.959" v="77" actId="20577"/>
          <ac:spMkLst>
            <pc:docMk/>
            <pc:sldMk cId="1699887616" sldId="261"/>
            <ac:spMk id="2" creationId="{02572AFC-54B7-6772-F531-FE77E447F72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0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9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1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0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C1FB1-C591-7240-B819-086663B5B48F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CB58-59AD-9547-98D0-5AFD7D1EB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OH1YRcf3UAA?feature=oembed" TargetMode="Externa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q-z158xHk0?feature=oembed" TargetMode="Externa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embling a puzzle&#10;&#10;Description automatically generated">
            <a:extLst>
              <a:ext uri="{FF2B5EF4-FFF2-40B4-BE49-F238E27FC236}">
                <a16:creationId xmlns:a16="http://schemas.microsoft.com/office/drawing/2014/main" id="{6A0BC736-5A89-B261-7D5E-1473B30C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47" y="785593"/>
            <a:ext cx="5348305" cy="423809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9CF91E36-D669-DE78-AFFD-4F6E8B929A59}"/>
              </a:ext>
            </a:extLst>
          </p:cNvPr>
          <p:cNvSpPr txBox="1"/>
          <p:nvPr/>
        </p:nvSpPr>
        <p:spPr>
          <a:xfrm>
            <a:off x="396606" y="5457339"/>
            <a:ext cx="8185533" cy="110871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 SESSION 1</a:t>
            </a:r>
            <a:endParaRPr lang="en-GB" sz="20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CO-CREATE AN EMPOWERING AND SAFE LEARNING ENVIRONMENT </a:t>
            </a:r>
            <a:endParaRPr lang="en-GB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1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Intentions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 and agree the key components of an empowering and safe learning environment. </a:t>
            </a:r>
          </a:p>
          <a:p>
            <a:pPr lvl="0" algn="ctr"/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together as a learning group, sharing who you are and what matters to you.  </a:t>
            </a:r>
          </a:p>
          <a:p>
            <a:pPr lvl="0" algn="ctr"/>
            <a:endParaRPr lang="en-GB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2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 to a code of behaviour for the group.</a:t>
            </a:r>
            <a:endParaRPr lang="en-GB" sz="2400" b="1" kern="1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0" y="67202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Empowering and Safe Learning Environment</a:t>
            </a:r>
          </a:p>
          <a:p>
            <a:pPr algn="ctr"/>
            <a:endParaRPr lang="en-GB" sz="16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Connection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Device free environment, maintaining confidentiality.</a:t>
            </a:r>
          </a:p>
          <a:p>
            <a:pPr algn="ctr"/>
            <a:endParaRPr lang="en-GB" sz="1200" b="1" dirty="0">
              <a:solidFill>
                <a:srgbClr val="00A0B8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Hope and optimism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Focussing on the possible.</a:t>
            </a:r>
          </a:p>
          <a:p>
            <a:pPr algn="ctr"/>
            <a:endParaRPr lang="en-GB" sz="1200" b="1" dirty="0">
              <a:solidFill>
                <a:srgbClr val="FF003C"/>
              </a:solidFill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</a:rPr>
              <a:t>Identity</a:t>
            </a: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Listening with grace and attention to the stories of others.</a:t>
            </a:r>
          </a:p>
          <a:p>
            <a:pPr algn="ctr"/>
            <a:endParaRPr lang="en-GB" sz="12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Meaning</a:t>
            </a:r>
          </a:p>
          <a:p>
            <a:pPr algn="ctr"/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Deep respect for difference, no voices of judgement or cynicism.</a:t>
            </a:r>
          </a:p>
          <a:p>
            <a:pPr algn="ctr"/>
            <a:endParaRPr lang="en-GB" sz="1200" b="1" dirty="0">
              <a:solidFill>
                <a:srgbClr val="0432FF"/>
              </a:solidFill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Empowerment</a:t>
            </a:r>
          </a:p>
          <a:p>
            <a:pPr algn="ctr"/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Generating fun ideas, engaging with new thinking making personal commitments to change.</a:t>
            </a:r>
          </a:p>
          <a:p>
            <a:endParaRPr lang="en-GB" sz="2400" b="1" dirty="0">
              <a:solidFill>
                <a:srgbClr val="00A0B8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8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In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Say your name and what matters to you about undertaking this Peer 2 Peer Programme.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9261-63F8-5D2A-E7DA-A1CE2675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77CFD20A-A5AA-F56B-C42E-9D7244A895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FD8F6-16B4-7769-6368-797733EEEF32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02907-B3DD-9336-F465-2F9DF8C97384}"/>
              </a:ext>
            </a:extLst>
          </p:cNvPr>
          <p:cNvSpPr txBox="1"/>
          <p:nvPr/>
        </p:nvSpPr>
        <p:spPr>
          <a:xfrm>
            <a:off x="253389" y="892366"/>
            <a:ext cx="8604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descr="What makes peer support unique?">
            <a:hlinkClick r:id="" action="ppaction://media"/>
            <a:extLst>
              <a:ext uri="{FF2B5EF4-FFF2-40B4-BE49-F238E27FC236}">
                <a16:creationId xmlns:a16="http://schemas.microsoft.com/office/drawing/2014/main" id="{1AD2649B-E73E-56D7-470A-547CCFAC55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3864" y="892366"/>
            <a:ext cx="8345520" cy="49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F0736-C220-5612-8B1D-DFEEB685C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2A15A66A-EE5B-C927-7BEB-61C55D15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EC8085-2B2B-7136-8EFE-C2662D637DE0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1FBB58-BE81-703F-F028-350D3C1733A8}"/>
              </a:ext>
            </a:extLst>
          </p:cNvPr>
          <p:cNvSpPr txBox="1"/>
          <p:nvPr/>
        </p:nvSpPr>
        <p:spPr>
          <a:xfrm>
            <a:off x="253389" y="892366"/>
            <a:ext cx="8604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Reflecting on Pre-Work</a:t>
            </a:r>
            <a:endParaRPr lang="en-GB" sz="2400" b="1" i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0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 were invited to complete pages 4-6 in the workbook before you came.</a:t>
            </a:r>
          </a:p>
          <a:p>
            <a:pPr algn="ctr"/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2400" b="1" i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Take 15 </a:t>
            </a:r>
            <a:r>
              <a:rPr lang="en-GB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minutes in pairs to share your responses to the questions.</a:t>
            </a:r>
          </a:p>
          <a:p>
            <a:pPr algn="ctr"/>
            <a:endParaRPr lang="en-GB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would you like to share with the wider group?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6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23B1-96ED-B674-532D-A4848381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DE804229-5B50-2DAF-0D18-64563AD621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AAA189-5E13-3135-0135-F15EF6B24E66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AF6FC-200D-F6C2-D054-E446C6E3E121}"/>
              </a:ext>
            </a:extLst>
          </p:cNvPr>
          <p:cNvSpPr txBox="1"/>
          <p:nvPr/>
        </p:nvSpPr>
        <p:spPr>
          <a:xfrm>
            <a:off x="253389" y="892366"/>
            <a:ext cx="86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nline Media 2" descr="Hollie peer support me animation">
            <a:hlinkClick r:id="" action="ppaction://media"/>
            <a:extLst>
              <a:ext uri="{FF2B5EF4-FFF2-40B4-BE49-F238E27FC236}">
                <a16:creationId xmlns:a16="http://schemas.microsoft.com/office/drawing/2014/main" id="{5CD6DB98-672E-CB85-99A3-D16F790DCE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2875" y="1144708"/>
            <a:ext cx="8029736" cy="45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D936-DA40-5C5C-1DAC-EDBEAAD2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234DD1BC-A7BC-81B4-EB69-F3E8ABE5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6E259E-65FA-377B-9CEF-B6796831D33C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26C20-41C6-68CA-924C-C4EA19F84B40}"/>
              </a:ext>
            </a:extLst>
          </p:cNvPr>
          <p:cNvSpPr txBox="1"/>
          <p:nvPr/>
        </p:nvSpPr>
        <p:spPr>
          <a:xfrm>
            <a:off x="253389" y="892366"/>
            <a:ext cx="86041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minutes to 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think about the following question:</a:t>
            </a:r>
          </a:p>
          <a:p>
            <a:endParaRPr lang="en-GB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32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 does Hollie’s story inspire you around your peer support journey?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0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fireworks and confetti&#10;&#10;Description automatically generated">
            <a:extLst>
              <a:ext uri="{FF2B5EF4-FFF2-40B4-BE49-F238E27FC236}">
                <a16:creationId xmlns:a16="http://schemas.microsoft.com/office/drawing/2014/main" id="{A068C863-F5C5-18C6-3721-AA0936D5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9170"/>
            <a:ext cx="9000781" cy="653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5768-2253-4DF8-DF8A-20222B772097}"/>
              </a:ext>
            </a:extLst>
          </p:cNvPr>
          <p:cNvSpPr txBox="1"/>
          <p:nvPr/>
        </p:nvSpPr>
        <p:spPr>
          <a:xfrm>
            <a:off x="253389" y="143221"/>
            <a:ext cx="860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MODULE 1: </a:t>
            </a:r>
            <a:r>
              <a:rPr lang="en-GB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INTRODUCING PEER SUPPORT</a:t>
            </a:r>
            <a:r>
              <a:rPr lang="en-GB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Understanding recovery and peer support.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72AFC-54B7-6772-F531-FE77E447F729}"/>
              </a:ext>
            </a:extLst>
          </p:cNvPr>
          <p:cNvSpPr txBox="1"/>
          <p:nvPr/>
        </p:nvSpPr>
        <p:spPr>
          <a:xfrm>
            <a:off x="253389" y="892366"/>
            <a:ext cx="86041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A0B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GB" sz="24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Checking Out Question</a:t>
            </a: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 b="1" i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has been significant and surprising about your learning with us today?</a:t>
            </a:r>
          </a:p>
          <a:p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2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335</Words>
  <Application>Microsoft Macintosh PowerPoint</Application>
  <PresentationFormat>On-screen Show (4:3)</PresentationFormat>
  <Paragraphs>64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Fiona MacNeill</dc:creator>
  <cp:lastModifiedBy>Fiona MacNeill</cp:lastModifiedBy>
  <cp:revision>1</cp:revision>
  <cp:lastPrinted>2024-11-02T16:23:09Z</cp:lastPrinted>
  <dcterms:created xsi:type="dcterms:W3CDTF">2024-09-22T10:44:21Z</dcterms:created>
  <dcterms:modified xsi:type="dcterms:W3CDTF">2024-11-25T10:28:36Z</dcterms:modified>
</cp:coreProperties>
</file>