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428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 showGuides="1">
      <p:cViewPr varScale="1">
        <p:scale>
          <a:sx n="116" d="100"/>
          <a:sy n="116" d="100"/>
        </p:scale>
        <p:origin x="488" y="19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201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264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171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95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317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507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089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835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248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493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517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A8349F-51DC-AB4A-9701-ECB7C9B3D0C9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919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Grp="1" noRot="1" noChangeAspect="1" noMove="1" noResize="1" noEditPoints="1" noAdjustHandles="1" noChangeArrowheads="1" noChangeShapeType="1"/>
          </p:cNvSpPr>
          <p:nvPr/>
        </p:nvSpPr>
        <p:spPr>
          <a:xfrm>
            <a:off x="1" y="1"/>
            <a:ext cx="4981012" cy="340967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What’s working?</a:t>
            </a: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>
            <a:spLocks noGrp="1" noRot="1" noChangeAspect="1" noMove="1" noResize="1" noEditPoints="1" noAdjustHandles="1" noChangeArrowheads="1" noChangeShapeType="1"/>
          </p:cNvSpPr>
          <p:nvPr/>
        </p:nvSpPr>
        <p:spPr>
          <a:xfrm>
            <a:off x="4953000" y="-28997"/>
            <a:ext cx="4952498" cy="3457997"/>
          </a:xfrm>
          <a:prstGeom prst="rect">
            <a:avLst/>
          </a:prstGeom>
          <a:gradFill flip="none" rotWithShape="1">
            <a:gsLst>
              <a:gs pos="0">
                <a:srgbClr val="00A0B8">
                  <a:tint val="66000"/>
                  <a:satMod val="160000"/>
                </a:srgbClr>
              </a:gs>
              <a:gs pos="50000">
                <a:srgbClr val="00A0B8">
                  <a:tint val="44500"/>
                  <a:satMod val="160000"/>
                </a:srgbClr>
              </a:gs>
              <a:gs pos="100000">
                <a:srgbClr val="00A0B8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noAutofit/>
          </a:bodyPr>
          <a:lstStyle/>
          <a:p>
            <a:pPr algn="ctr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What’s stuck?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53002" y="3400003"/>
            <a:ext cx="4952496" cy="345799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What’s surprising?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>
            <a:spLocks noGrp="1" noRot="1" noChangeAspect="1" noMove="1" noResize="1" noEditPoints="1" noAdjustHandles="1" noChangeArrowheads="1" noChangeShapeType="1"/>
          </p:cNvSpPr>
          <p:nvPr/>
        </p:nvSpPr>
        <p:spPr>
          <a:xfrm>
            <a:off x="1" y="3400003"/>
            <a:ext cx="4952498" cy="3457997"/>
          </a:xfrm>
          <a:prstGeom prst="rect">
            <a:avLst/>
          </a:prstGeom>
          <a:gradFill flip="none" rotWithShape="1">
            <a:gsLst>
              <a:gs pos="0">
                <a:srgbClr val="0432FF">
                  <a:tint val="66000"/>
                  <a:satMod val="160000"/>
                </a:srgbClr>
              </a:gs>
              <a:gs pos="50000">
                <a:srgbClr val="0432FF">
                  <a:tint val="44500"/>
                  <a:satMod val="160000"/>
                </a:srgbClr>
              </a:gs>
              <a:gs pos="100000">
                <a:srgbClr val="0432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noAutofit/>
          </a:bodyPr>
          <a:lstStyle/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What’s one small step towards better?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C778F15-55A5-7C03-0AE6-139589F397A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415229" y="2901807"/>
            <a:ext cx="3101613" cy="844062"/>
          </a:xfrm>
          <a:prstGeom prst="ellipse">
            <a:avLst/>
          </a:prstGeom>
          <a:solidFill>
            <a:srgbClr val="00A0B8"/>
          </a:solidFill>
          <a:ln>
            <a:solidFill>
              <a:srgbClr val="00A0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UNIVERSAL BEHAVIOURS</a:t>
            </a:r>
          </a:p>
        </p:txBody>
      </p:sp>
    </p:spTree>
    <p:extLst>
      <p:ext uri="{BB962C8B-B14F-4D97-AF65-F5344CB8AC3E}">
        <p14:creationId xmlns:p14="http://schemas.microsoft.com/office/powerpoint/2010/main" val="3204199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27</Words>
  <Application>Microsoft Macintosh PowerPoint</Application>
  <PresentationFormat>A4 Paper (210x297 mm)</PresentationFormat>
  <Paragraphs>66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Fiona MacNeill</dc:creator>
  <cp:lastModifiedBy>Fiona MacNeill</cp:lastModifiedBy>
  <cp:revision>2</cp:revision>
  <dcterms:created xsi:type="dcterms:W3CDTF">2024-09-16T12:20:53Z</dcterms:created>
  <dcterms:modified xsi:type="dcterms:W3CDTF">2025-07-17T06:24:36Z</dcterms:modified>
</cp:coreProperties>
</file>