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28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DE1D71-627D-D14C-88F0-E2C4F012EBC0}" v="2" dt="2026-07-01T14:08:33.7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1696" y="17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ona MacNeill" userId="83660d8f-3486-48f3-9840-8946400103cf" providerId="ADAL" clId="{98FF5FFE-16EA-52F7-8443-37320A7497DF}"/>
    <pc:docChg chg="delSld">
      <pc:chgData name="Fiona MacNeill" userId="83660d8f-3486-48f3-9840-8946400103cf" providerId="ADAL" clId="{98FF5FFE-16EA-52F7-8443-37320A7497DF}" dt="2026-07-01T14:24:48.325" v="0" actId="2696"/>
      <pc:docMkLst>
        <pc:docMk/>
      </pc:docMkLst>
      <pc:sldChg chg="del">
        <pc:chgData name="Fiona MacNeill" userId="83660d8f-3486-48f3-9840-8946400103cf" providerId="ADAL" clId="{98FF5FFE-16EA-52F7-8443-37320A7497DF}" dt="2026-07-01T14:24:48.325" v="0" actId="2696"/>
        <pc:sldMkLst>
          <pc:docMk/>
          <pc:sldMk cId="1300627451" sldId="42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36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75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256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813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871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403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606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93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435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020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327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D4E2D-A7C9-B944-A35F-DDDCE83FAF1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A09649-C7BD-1A46-8DF9-F986DA2BC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0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spect="1"/>
          </p:cNvSpPr>
          <p:nvPr/>
        </p:nvSpPr>
        <p:spPr>
          <a:xfrm>
            <a:off x="1" y="0"/>
            <a:ext cx="4981014" cy="33094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ctr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What’s working?</a:t>
            </a:r>
          </a:p>
          <a:p>
            <a:pPr algn="ctr">
              <a:lnSpc>
                <a:spcPct val="150000"/>
              </a:lnSpc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3 specific examples of where I recognise my strengths in my  role, supporting my performance and contribution.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>
            <a:spLocks noChangeAspect="1"/>
          </p:cNvSpPr>
          <p:nvPr/>
        </p:nvSpPr>
        <p:spPr>
          <a:xfrm>
            <a:off x="4914221" y="-1"/>
            <a:ext cx="4981014" cy="3467513"/>
          </a:xfrm>
          <a:prstGeom prst="rect">
            <a:avLst/>
          </a:prstGeom>
          <a:gradFill flip="none" rotWithShape="1">
            <a:gsLst>
              <a:gs pos="0">
                <a:srgbClr val="00A0B8">
                  <a:tint val="66000"/>
                  <a:satMod val="160000"/>
                </a:srgbClr>
              </a:gs>
              <a:gs pos="50000">
                <a:srgbClr val="00A0B8">
                  <a:tint val="44500"/>
                  <a:satMod val="160000"/>
                </a:srgbClr>
              </a:gs>
              <a:gs pos="100000">
                <a:srgbClr val="00A0B8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noAutofit/>
          </a:bodyPr>
          <a:lstStyle/>
          <a:p>
            <a:pPr marL="342900" indent="-342900" algn="ctr">
              <a:buFont typeface="+mj-lt"/>
              <a:buAutoNum type="arabicPeriod" startAt="2"/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What’s stuck?</a:t>
            </a:r>
          </a:p>
          <a:p>
            <a:pPr algn="ctr"/>
            <a:endParaRPr lang="en-GB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3 specific examples of where I could apply my strengths more in</a:t>
            </a:r>
          </a:p>
          <a:p>
            <a:pPr algn="ctr"/>
            <a:endParaRPr lang="en-GB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 my role, supporting my performance and contribution.</a:t>
            </a:r>
          </a:p>
          <a:p>
            <a:pPr algn="ctr"/>
            <a:endParaRPr lang="en-GB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4953000" y="3443827"/>
            <a:ext cx="4981014" cy="35485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ctr">
              <a:buFont typeface="+mj-lt"/>
              <a:buAutoNum type="arabicPeriod" startAt="3"/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Impact</a:t>
            </a:r>
          </a:p>
          <a:p>
            <a:pPr algn="ctr"/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Where do your strengths make a difference to the team?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>
            <a:spLocks noChangeAspect="1"/>
          </p:cNvSpPr>
          <p:nvPr/>
        </p:nvSpPr>
        <p:spPr>
          <a:xfrm>
            <a:off x="10765" y="3429000"/>
            <a:ext cx="4941735" cy="3429002"/>
          </a:xfrm>
          <a:prstGeom prst="rect">
            <a:avLst/>
          </a:prstGeom>
          <a:gradFill flip="none" rotWithShape="1">
            <a:gsLst>
              <a:gs pos="0">
                <a:srgbClr val="0432FF">
                  <a:tint val="66000"/>
                  <a:satMod val="160000"/>
                </a:srgbClr>
              </a:gs>
              <a:gs pos="50000">
                <a:srgbClr val="0432FF">
                  <a:tint val="44500"/>
                  <a:satMod val="160000"/>
                </a:srgbClr>
              </a:gs>
              <a:gs pos="100000">
                <a:srgbClr val="0432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noAutofit/>
          </a:bodyPr>
          <a:lstStyle/>
          <a:p>
            <a:pPr marL="342900" indent="-342900" algn="ctr">
              <a:buFont typeface="+mj-lt"/>
              <a:buAutoNum type="arabicPeriod" startAt="4"/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Small steps</a:t>
            </a:r>
          </a:p>
          <a:p>
            <a:pPr algn="ctr"/>
            <a:endParaRPr lang="en-GB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The ideas I have, that could make a positive change to my team.</a:t>
            </a:r>
          </a:p>
          <a:p>
            <a:pPr algn="ctr"/>
            <a:endParaRPr lang="en-GB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8" indent="-342908" algn="ctr">
              <a:buFont typeface="Arial" panose="020B0604020202020204" pitchFamily="34" charset="0"/>
              <a:buChar char="•"/>
            </a:pPr>
            <a:endParaRPr lang="en-GB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95E98E-8DEC-673A-F408-E85FC7E0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8D8F-DB3F-E940-8950-268F949AE243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C778F15-55A5-7C03-0AE6-139589F397A5}"/>
              </a:ext>
            </a:extLst>
          </p:cNvPr>
          <p:cNvSpPr/>
          <p:nvPr/>
        </p:nvSpPr>
        <p:spPr>
          <a:xfrm>
            <a:off x="3866922" y="2930487"/>
            <a:ext cx="2024330" cy="843059"/>
          </a:xfrm>
          <a:prstGeom prst="ellipse">
            <a:avLst/>
          </a:prstGeom>
          <a:solidFill>
            <a:srgbClr val="00A0B8"/>
          </a:solidFill>
          <a:ln>
            <a:solidFill>
              <a:srgbClr val="00A0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STRENGTHS</a:t>
            </a:r>
          </a:p>
        </p:txBody>
      </p:sp>
    </p:spTree>
    <p:extLst>
      <p:ext uri="{BB962C8B-B14F-4D97-AF65-F5344CB8AC3E}">
        <p14:creationId xmlns:p14="http://schemas.microsoft.com/office/powerpoint/2010/main" val="320419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87</Words>
  <Application>Microsoft Macintosh PowerPoint</Application>
  <PresentationFormat>A4 Paper (210x297 mm)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Fiona MacNeill</dc:creator>
  <cp:lastModifiedBy>Fiona MacNeill</cp:lastModifiedBy>
  <cp:revision>2</cp:revision>
  <dcterms:created xsi:type="dcterms:W3CDTF">2025-04-15T07:56:44Z</dcterms:created>
  <dcterms:modified xsi:type="dcterms:W3CDTF">2026-07-01T14:24:51Z</dcterms:modified>
</cp:coreProperties>
</file>