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429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8386DD-924A-1248-8D33-31918D58A9B4}" v="2" dt="2026-07-01T14:25:53.5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howGuides="1">
      <p:cViewPr varScale="1">
        <p:scale>
          <a:sx n="116" d="100"/>
          <a:sy n="116" d="100"/>
        </p:scale>
        <p:origin x="1696" y="17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46BEA-C720-ED47-8EFF-C7775DF642DC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FBD7A-06B6-B645-AF98-B380504A02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3009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46BEA-C720-ED47-8EFF-C7775DF642DC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FBD7A-06B6-B645-AF98-B380504A02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3266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46BEA-C720-ED47-8EFF-C7775DF642DC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FBD7A-06B6-B645-AF98-B380504A02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9215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46BEA-C720-ED47-8EFF-C7775DF642DC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FBD7A-06B6-B645-AF98-B380504A02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5944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46BEA-C720-ED47-8EFF-C7775DF642DC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FBD7A-06B6-B645-AF98-B380504A02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1888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46BEA-C720-ED47-8EFF-C7775DF642DC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FBD7A-06B6-B645-AF98-B380504A02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513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46BEA-C720-ED47-8EFF-C7775DF642DC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FBD7A-06B6-B645-AF98-B380504A02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4932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46BEA-C720-ED47-8EFF-C7775DF642DC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FBD7A-06B6-B645-AF98-B380504A02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0424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46BEA-C720-ED47-8EFF-C7775DF642DC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FBD7A-06B6-B645-AF98-B380504A02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631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46BEA-C720-ED47-8EFF-C7775DF642DC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FBD7A-06B6-B645-AF98-B380504A02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5977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46BEA-C720-ED47-8EFF-C7775DF642DC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FBD7A-06B6-B645-AF98-B380504A02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0684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646BEA-C720-ED47-8EFF-C7775DF642DC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8BFBD7A-06B6-B645-AF98-B380504A02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235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0FD75-0E4C-8876-5863-CFEF12A4D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336BAF6-6F3F-F119-2217-8873C46AAA79}"/>
              </a:ext>
            </a:extLst>
          </p:cNvPr>
          <p:cNvSpPr txBox="1">
            <a:spLocks noChangeAspect="1"/>
          </p:cNvSpPr>
          <p:nvPr/>
        </p:nvSpPr>
        <p:spPr>
          <a:xfrm>
            <a:off x="1" y="0"/>
            <a:ext cx="4981014" cy="330946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 algn="ctr">
              <a:lnSpc>
                <a:spcPct val="150000"/>
              </a:lnSpc>
              <a:buFont typeface="+mj-lt"/>
              <a:buAutoNum type="arabicPeriod"/>
            </a:pPr>
            <a:r>
              <a:rPr lang="en-GB" sz="1400" b="1" dirty="0">
                <a:latin typeface="Calibri" panose="020F0502020204030204" pitchFamily="34" charset="0"/>
                <a:cs typeface="Calibri" panose="020F0502020204030204" pitchFamily="34" charset="0"/>
              </a:rPr>
              <a:t>What’s working?</a:t>
            </a:r>
          </a:p>
          <a:p>
            <a:pPr algn="ctr">
              <a:lnSpc>
                <a:spcPct val="150000"/>
              </a:lnSpc>
            </a:pPr>
            <a:r>
              <a:rPr lang="en-GB" sz="1400" b="1" dirty="0">
                <a:latin typeface="Calibri" panose="020F0502020204030204" pitchFamily="34" charset="0"/>
                <a:cs typeface="Calibri" panose="020F0502020204030204" pitchFamily="34" charset="0"/>
              </a:rPr>
              <a:t>3 specific examples of where you recognise </a:t>
            </a:r>
            <a:r>
              <a:rPr lang="en-GB" sz="1400" b="1">
                <a:latin typeface="Calibri" panose="020F0502020204030204" pitchFamily="34" charset="0"/>
                <a:cs typeface="Calibri" panose="020F0502020204030204" pitchFamily="34" charset="0"/>
              </a:rPr>
              <a:t>my strengths </a:t>
            </a:r>
            <a:r>
              <a:rPr lang="en-GB" sz="1400" b="1" dirty="0">
                <a:latin typeface="Calibri" panose="020F0502020204030204" pitchFamily="34" charset="0"/>
                <a:cs typeface="Calibri" panose="020F0502020204030204" pitchFamily="34" charset="0"/>
              </a:rPr>
              <a:t>supporting my performance and contribution.</a:t>
            </a:r>
          </a:p>
          <a:p>
            <a:pPr marL="333494" indent="-333494">
              <a:buFont typeface="+mj-lt"/>
              <a:buAutoNum type="arabicPeriod"/>
            </a:pPr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3CBC84-C0F3-3922-55B2-A2C430BC0A25}"/>
              </a:ext>
            </a:extLst>
          </p:cNvPr>
          <p:cNvSpPr txBox="1">
            <a:spLocks noChangeAspect="1"/>
          </p:cNvSpPr>
          <p:nvPr/>
        </p:nvSpPr>
        <p:spPr>
          <a:xfrm>
            <a:off x="4914221" y="-1"/>
            <a:ext cx="4981014" cy="3467513"/>
          </a:xfrm>
          <a:prstGeom prst="rect">
            <a:avLst/>
          </a:prstGeom>
          <a:gradFill flip="none" rotWithShape="1">
            <a:gsLst>
              <a:gs pos="0">
                <a:srgbClr val="00A0B8">
                  <a:tint val="66000"/>
                  <a:satMod val="160000"/>
                </a:srgbClr>
              </a:gs>
              <a:gs pos="50000">
                <a:srgbClr val="00A0B8">
                  <a:tint val="44500"/>
                  <a:satMod val="160000"/>
                </a:srgbClr>
              </a:gs>
              <a:gs pos="100000">
                <a:srgbClr val="00A0B8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 wrap="square" rtlCol="0">
            <a:noAutofit/>
          </a:bodyPr>
          <a:lstStyle/>
          <a:p>
            <a:pPr marL="342900" indent="-342900" algn="ctr">
              <a:buFont typeface="+mj-lt"/>
              <a:buAutoNum type="arabicPeriod" startAt="2"/>
            </a:pPr>
            <a:r>
              <a:rPr lang="en-GB" sz="1400" b="1" dirty="0">
                <a:latin typeface="Calibri" panose="020F0502020204030204" pitchFamily="34" charset="0"/>
                <a:cs typeface="Calibri" panose="020F0502020204030204" pitchFamily="34" charset="0"/>
              </a:rPr>
              <a:t>What’s stuck?</a:t>
            </a:r>
          </a:p>
          <a:p>
            <a:pPr algn="ctr"/>
            <a:endParaRPr lang="en-GB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1400" b="1" dirty="0">
                <a:latin typeface="Calibri" panose="020F0502020204030204" pitchFamily="34" charset="0"/>
                <a:cs typeface="Calibri" panose="020F0502020204030204" pitchFamily="34" charset="0"/>
              </a:rPr>
              <a:t>3 specific examples of where you think I could apply my strengths </a:t>
            </a:r>
            <a:r>
              <a:rPr lang="en-GB" sz="1400" b="1">
                <a:latin typeface="Calibri" panose="020F0502020204030204" pitchFamily="34" charset="0"/>
                <a:cs typeface="Calibri" panose="020F0502020204030204" pitchFamily="34" charset="0"/>
              </a:rPr>
              <a:t>more in my </a:t>
            </a:r>
            <a:r>
              <a:rPr lang="en-GB" sz="1400" b="1" dirty="0">
                <a:latin typeface="Calibri" panose="020F0502020204030204" pitchFamily="34" charset="0"/>
                <a:cs typeface="Calibri" panose="020F0502020204030204" pitchFamily="34" charset="0"/>
              </a:rPr>
              <a:t>role, supporting my performance and contribution.</a:t>
            </a:r>
          </a:p>
          <a:p>
            <a:endParaRPr lang="en-GB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E7BECF-CE4E-9A28-F7AC-CD7CB7A73539}"/>
              </a:ext>
            </a:extLst>
          </p:cNvPr>
          <p:cNvSpPr txBox="1">
            <a:spLocks/>
          </p:cNvSpPr>
          <p:nvPr/>
        </p:nvSpPr>
        <p:spPr>
          <a:xfrm>
            <a:off x="4953004" y="3472303"/>
            <a:ext cx="4981014" cy="354853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 algn="ctr">
              <a:buFont typeface="+mj-lt"/>
              <a:buAutoNum type="arabicPeriod" startAt="3"/>
            </a:pPr>
            <a:r>
              <a:rPr lang="en-GB" sz="1400" b="1" dirty="0">
                <a:latin typeface="Calibri" panose="020F0502020204030204" pitchFamily="34" charset="0"/>
                <a:cs typeface="Calibri" panose="020F0502020204030204" pitchFamily="34" charset="0"/>
              </a:rPr>
              <a:t>Impact</a:t>
            </a:r>
          </a:p>
          <a:p>
            <a:pPr algn="ctr"/>
            <a:r>
              <a:rPr lang="en-GB" sz="1400" b="1" dirty="0">
                <a:latin typeface="Calibri" panose="020F0502020204030204" pitchFamily="34" charset="0"/>
                <a:cs typeface="Calibri" panose="020F0502020204030204" pitchFamily="34" charset="0"/>
              </a:rPr>
              <a:t>How would you describe the  overall impact of my strengths?</a:t>
            </a: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33494" indent="-333494">
              <a:buFont typeface="+mj-lt"/>
              <a:buAutoNum type="arabicPeriod"/>
            </a:pPr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33494" indent="-333494">
              <a:buFont typeface="+mj-lt"/>
              <a:buAutoNum type="arabicPeriod"/>
            </a:pPr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33494" indent="-333494">
              <a:buFont typeface="+mj-lt"/>
              <a:buAutoNum type="arabicPeriod"/>
            </a:pPr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33494" indent="-333494">
              <a:buFont typeface="+mj-lt"/>
              <a:buAutoNum type="arabicPeriod"/>
            </a:pPr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33494" indent="-333494">
              <a:buFont typeface="+mj-lt"/>
              <a:buAutoNum type="arabicPeriod"/>
            </a:pPr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33494" indent="-333494">
              <a:buFont typeface="+mj-lt"/>
              <a:buAutoNum type="arabicPeriod"/>
            </a:pPr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33494" indent="-333494">
              <a:buFont typeface="+mj-lt"/>
              <a:buAutoNum type="arabicPeriod"/>
            </a:pPr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33494" indent="-333494">
              <a:buFont typeface="+mj-lt"/>
              <a:buAutoNum type="arabicPeriod"/>
            </a:pPr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33494" indent="-333494">
              <a:buFont typeface="+mj-lt"/>
              <a:buAutoNum type="arabicPeriod"/>
            </a:pPr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33494" indent="-333494">
              <a:buFont typeface="+mj-lt"/>
              <a:buAutoNum type="arabicPeriod"/>
            </a:pPr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33494" indent="-333494">
              <a:buFont typeface="+mj-lt"/>
              <a:buAutoNum type="arabicPeriod"/>
            </a:pPr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30DBE4-2B9D-E10B-FADA-C8A7631E3114}"/>
              </a:ext>
            </a:extLst>
          </p:cNvPr>
          <p:cNvSpPr txBox="1">
            <a:spLocks noChangeAspect="1"/>
          </p:cNvSpPr>
          <p:nvPr/>
        </p:nvSpPr>
        <p:spPr>
          <a:xfrm>
            <a:off x="10765" y="3429000"/>
            <a:ext cx="4941735" cy="3429002"/>
          </a:xfrm>
          <a:prstGeom prst="rect">
            <a:avLst/>
          </a:prstGeom>
          <a:gradFill flip="none" rotWithShape="1">
            <a:gsLst>
              <a:gs pos="0">
                <a:srgbClr val="0432FF">
                  <a:tint val="66000"/>
                  <a:satMod val="160000"/>
                </a:srgbClr>
              </a:gs>
              <a:gs pos="50000">
                <a:srgbClr val="0432FF">
                  <a:tint val="44500"/>
                  <a:satMod val="160000"/>
                </a:srgbClr>
              </a:gs>
              <a:gs pos="100000">
                <a:srgbClr val="0432FF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 wrap="square" rtlCol="0">
            <a:noAutofit/>
          </a:bodyPr>
          <a:lstStyle/>
          <a:p>
            <a:pPr marL="342900" indent="-342900" algn="ctr">
              <a:buFont typeface="+mj-lt"/>
              <a:buAutoNum type="arabicPeriod" startAt="4"/>
            </a:pPr>
            <a:r>
              <a:rPr lang="en-GB" sz="1400" b="1" dirty="0">
                <a:latin typeface="Calibri" panose="020F0502020204030204" pitchFamily="34" charset="0"/>
                <a:cs typeface="Calibri" panose="020F0502020204030204" pitchFamily="34" charset="0"/>
              </a:rPr>
              <a:t>Small steps</a:t>
            </a:r>
          </a:p>
          <a:p>
            <a:pPr algn="ctr"/>
            <a:endParaRPr lang="en-GB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1400" b="1" dirty="0">
                <a:latin typeface="Calibri" panose="020F0502020204030204" pitchFamily="34" charset="0"/>
                <a:cs typeface="Calibri" panose="020F0502020204030204" pitchFamily="34" charset="0"/>
              </a:rPr>
              <a:t>What ideas do you have that could support me moving forward.</a:t>
            </a:r>
          </a:p>
          <a:p>
            <a:pPr algn="ctr"/>
            <a:endParaRPr lang="en-GB" sz="2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GB" sz="2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8" indent="-342908" algn="ctr">
              <a:buFont typeface="Arial" panose="020B0604020202020204" pitchFamily="34" charset="0"/>
              <a:buChar char="•"/>
            </a:pPr>
            <a:endParaRPr lang="en-GB" sz="2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33494" indent="-333494">
              <a:buFont typeface="+mj-lt"/>
              <a:buAutoNum type="arabicPeriod"/>
            </a:pPr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33494" indent="-333494">
              <a:buFont typeface="+mj-lt"/>
              <a:buAutoNum type="arabicPeriod"/>
            </a:pPr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CF60CB9-DFAD-D3C7-3C7C-C11672B9F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C8D8F-DB3F-E940-8950-268F949AE243}" type="slidenum">
              <a:rPr lang="en-US" smtClean="0"/>
              <a:t>1</a:t>
            </a:fld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2D1AED2-87A0-7063-6E25-61585D465A8E}"/>
              </a:ext>
            </a:extLst>
          </p:cNvPr>
          <p:cNvSpPr/>
          <p:nvPr/>
        </p:nvSpPr>
        <p:spPr>
          <a:xfrm>
            <a:off x="3866922" y="2974554"/>
            <a:ext cx="2024330" cy="798992"/>
          </a:xfrm>
          <a:prstGeom prst="ellipse">
            <a:avLst/>
          </a:prstGeom>
          <a:solidFill>
            <a:srgbClr val="00A0B8"/>
          </a:solidFill>
          <a:ln>
            <a:solidFill>
              <a:srgbClr val="00A0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FEEDBACK FOR GROWTH</a:t>
            </a:r>
          </a:p>
          <a:p>
            <a:pPr algn="ctr"/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OTHERS</a:t>
            </a:r>
          </a:p>
        </p:txBody>
      </p:sp>
    </p:spTree>
    <p:extLst>
      <p:ext uri="{BB962C8B-B14F-4D97-AF65-F5344CB8AC3E}">
        <p14:creationId xmlns:p14="http://schemas.microsoft.com/office/powerpoint/2010/main" val="1300627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0"/>
    </mc:Choice>
    <mc:Fallback xmlns="">
      <p:transition advClick="0" advTm="20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84</Words>
  <Application>Microsoft Macintosh PowerPoint</Application>
  <PresentationFormat>A4 Paper (210x297 mm)</PresentationFormat>
  <Paragraphs>72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Fiona MacNeill</dc:creator>
  <cp:lastModifiedBy>Fiona MacNeill</cp:lastModifiedBy>
  <cp:revision>1</cp:revision>
  <dcterms:created xsi:type="dcterms:W3CDTF">2026-07-01T14:24:55Z</dcterms:created>
  <dcterms:modified xsi:type="dcterms:W3CDTF">2026-07-01T14:26:07Z</dcterms:modified>
</cp:coreProperties>
</file>