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4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4BCEA2-732F-BA4C-BFF9-4F286F305EF7}" v="4" dt="2026-07-26T15:34:59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1696" y="17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4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214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51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8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64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32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90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7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921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50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43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0EE523-3A29-144D-8B50-F467E3071F2C}" type="datetimeFigureOut">
              <a:rPr lang="en-GB" smtClean="0"/>
              <a:t>26/07/2026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F24754-EA3E-FE45-8EE8-96907B5B0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7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AB2F6-4E70-0AF4-03A0-99C560998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058F34-54AF-249B-2DFB-2166F243A038}"/>
              </a:ext>
            </a:extLst>
          </p:cNvPr>
          <p:cNvSpPr txBox="1"/>
          <p:nvPr/>
        </p:nvSpPr>
        <p:spPr>
          <a:xfrm>
            <a:off x="476998" y="62741"/>
            <a:ext cx="89520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i="1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Reflecting on Influence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A57878-43DD-3F9F-7783-9DA150F315C6}"/>
              </a:ext>
            </a:extLst>
          </p:cNvPr>
          <p:cNvSpPr txBox="1"/>
          <p:nvPr/>
        </p:nvSpPr>
        <p:spPr>
          <a:xfrm>
            <a:off x="253388" y="761997"/>
            <a:ext cx="939135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 on the results from the Push Me/Pull Me assessment. </a:t>
            </a:r>
          </a:p>
          <a:p>
            <a:pPr algn="ctr"/>
            <a:r>
              <a:rPr lang="en-US" sz="2000" b="1" dirty="0">
                <a:solidFill>
                  <a:srgbClr val="00A0B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have you discovered and how does this link to your TA and Strengths results?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04704B-16D4-4B47-2573-D276DF4D2509}"/>
              </a:ext>
            </a:extLst>
          </p:cNvPr>
          <p:cNvSpPr txBox="1">
            <a:spLocks noChangeAspect="1"/>
          </p:cNvSpPr>
          <p:nvPr/>
        </p:nvSpPr>
        <p:spPr>
          <a:xfrm>
            <a:off x="266903" y="2049139"/>
            <a:ext cx="9377836" cy="3411159"/>
          </a:xfrm>
          <a:prstGeom prst="rect">
            <a:avLst/>
          </a:prstGeom>
          <a:noFill/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noAutofit/>
          </a:bodyPr>
          <a:lstStyle/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07840" indent="-307840">
              <a:buFont typeface="+mj-lt"/>
              <a:buAutoNum type="arabicPeriod"/>
            </a:pPr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46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1846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75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0"/>
    </mc:Choice>
    <mc:Fallback xmlns="">
      <p:transition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33</Words>
  <Application>Microsoft Macintosh PowerPoint</Application>
  <PresentationFormat>A4 Paper (210x297 mm)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Fiona MacNeill</dc:creator>
  <cp:lastModifiedBy>Fiona MacNeill</cp:lastModifiedBy>
  <cp:revision>1</cp:revision>
  <dcterms:created xsi:type="dcterms:W3CDTF">2026-07-26T15:27:42Z</dcterms:created>
  <dcterms:modified xsi:type="dcterms:W3CDTF">2026-07-26T15:35:49Z</dcterms:modified>
</cp:coreProperties>
</file>