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7B53A2-ABCD-8F4E-AC90-642D6D9994B6}" v="6" dt="2026-06-02T13:21:06.0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custSel addSld delSld modSld modMainMaster">
      <pc:chgData name="Fiona MacNeill" userId="83660d8f-3486-48f3-9840-8946400103cf" providerId="ADAL" clId="{98FF5FFE-16EA-52F7-8443-37320A7497DF}" dt="2026-06-02T13:21:21.128" v="316" actId="20577"/>
      <pc:docMkLst>
        <pc:docMk/>
      </pc:docMkLst>
      <pc:sldChg chg="addSp modSp del">
        <pc:chgData name="Fiona MacNeill" userId="83660d8f-3486-48f3-9840-8946400103cf" providerId="ADAL" clId="{98FF5FFE-16EA-52F7-8443-37320A7497DF}" dt="2026-06-01T17:36:07.013" v="3" actId="2696"/>
        <pc:sldMkLst>
          <pc:docMk/>
          <pc:sldMk cId="3431144164" sldId="256"/>
        </pc:sldMkLst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k cId="3431144164" sldId="256"/>
            <ac:spMk id="2" creationId="{5F394A0E-67CC-8035-9A66-8FB07A4A4581}"/>
          </ac:spMkLst>
        </pc:spChg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k cId="3431144164" sldId="256"/>
            <ac:spMk id="3" creationId="{5815E825-8B34-2534-6693-626FDCA7F5EC}"/>
          </ac:spMkLst>
        </pc:spChg>
        <pc:spChg chg="add mod">
          <ac:chgData name="Fiona MacNeill" userId="83660d8f-3486-48f3-9840-8946400103cf" providerId="ADAL" clId="{98FF5FFE-16EA-52F7-8443-37320A7497DF}" dt="2026-06-01T17:35:46.081" v="1"/>
          <ac:spMkLst>
            <pc:docMk/>
            <pc:sldMk cId="3431144164" sldId="256"/>
            <ac:spMk id="4" creationId="{3CC13FD5-EF90-9CC9-EE96-0747E685071D}"/>
          </ac:spMkLst>
        </pc:spChg>
      </pc:sldChg>
      <pc:sldChg chg="modSp add mod">
        <pc:chgData name="Fiona MacNeill" userId="83660d8f-3486-48f3-9840-8946400103cf" providerId="ADAL" clId="{98FF5FFE-16EA-52F7-8443-37320A7497DF}" dt="2026-06-02T13:21:21.128" v="316" actId="20577"/>
        <pc:sldMkLst>
          <pc:docMk/>
          <pc:sldMk cId="2394174568" sldId="270"/>
        </pc:sldMkLst>
        <pc:spChg chg="mod">
          <ac:chgData name="Fiona MacNeill" userId="83660d8f-3486-48f3-9840-8946400103cf" providerId="ADAL" clId="{98FF5FFE-16EA-52F7-8443-37320A7497DF}" dt="2026-06-02T13:21:21.128" v="316" actId="20577"/>
          <ac:spMkLst>
            <pc:docMk/>
            <pc:sldMk cId="2394174568" sldId="270"/>
            <ac:spMk id="3" creationId="{99790105-DE39-9DB9-0185-A332C0EC0558}"/>
          </ac:spMkLst>
        </pc:spChg>
      </pc:sldChg>
      <pc:sldMasterChg chg="modSp modSldLayout">
        <pc:chgData name="Fiona MacNeill" userId="83660d8f-3486-48f3-9840-8946400103cf" providerId="ADAL" clId="{98FF5FFE-16EA-52F7-8443-37320A7497DF}" dt="2026-06-01T17:29:22.764" v="0"/>
        <pc:sldMasterMkLst>
          <pc:docMk/>
          <pc:sldMasterMk cId="3282593790" sldId="2147483648"/>
        </pc:sldMasterMkLst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asterMk cId="3282593790" sldId="2147483648"/>
            <ac:spMk id="2" creationId="{DE5A5500-EA7B-FDB4-BDA7-A531D4737EC0}"/>
          </ac:spMkLst>
        </pc:spChg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asterMk cId="3282593790" sldId="2147483648"/>
            <ac:spMk id="3" creationId="{98467506-ABF4-D8C1-7993-73F7CD94DF3E}"/>
          </ac:spMkLst>
        </pc:spChg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asterMk cId="3282593790" sldId="2147483648"/>
            <ac:spMk id="4" creationId="{4853184D-5224-F68A-FBC8-44F6F2990D64}"/>
          </ac:spMkLst>
        </pc:spChg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asterMk cId="3282593790" sldId="2147483648"/>
            <ac:spMk id="5" creationId="{BAE25E49-86BB-211A-1903-3988DBAFCCD3}"/>
          </ac:spMkLst>
        </pc:spChg>
        <pc:spChg chg="mod">
          <ac:chgData name="Fiona MacNeill" userId="83660d8f-3486-48f3-9840-8946400103cf" providerId="ADAL" clId="{98FF5FFE-16EA-52F7-8443-37320A7497DF}" dt="2026-06-01T17:29:22.764" v="0"/>
          <ac:spMkLst>
            <pc:docMk/>
            <pc:sldMasterMk cId="3282593790" sldId="2147483648"/>
            <ac:spMk id="6" creationId="{E3F9B29D-C20B-B344-8015-6FF7A093E826}"/>
          </ac:spMkLst>
        </pc:sp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3186940743" sldId="2147483649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3186940743" sldId="2147483649"/>
              <ac:spMk id="2" creationId="{5CD84CA1-E851-6FF8-546A-E5EF4C1C0B76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3186940743" sldId="2147483649"/>
              <ac:spMk id="3" creationId="{166B1536-CC78-0C49-71D1-61419F1ACB16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2421555522" sldId="2147483651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421555522" sldId="2147483651"/>
              <ac:spMk id="2" creationId="{C879D981-9D60-04A4-A26C-6F20EC0C57A3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421555522" sldId="2147483651"/>
              <ac:spMk id="3" creationId="{90A9E3AF-54B5-EDBA-1307-A795D1172538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1946082566" sldId="2147483652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1946082566" sldId="2147483652"/>
              <ac:spMk id="3" creationId="{D00D1BBE-C501-FBB1-5769-742352A11180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1946082566" sldId="2147483652"/>
              <ac:spMk id="4" creationId="{AD9F15FA-DCE3-E0C6-1285-1C21251BD289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2375455198" sldId="2147483653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375455198" sldId="2147483653"/>
              <ac:spMk id="2" creationId="{1DAE2A75-CF2D-A954-DB36-EEB9EE4D4885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375455198" sldId="2147483653"/>
              <ac:spMk id="3" creationId="{40A38ADC-4947-4EAB-00A4-452FAB2AED38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375455198" sldId="2147483653"/>
              <ac:spMk id="4" creationId="{B9DED369-4251-A8BA-724D-58119A5401F5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375455198" sldId="2147483653"/>
              <ac:spMk id="5" creationId="{49D14D7B-9581-2924-63E3-6B3A2B6F2673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375455198" sldId="2147483653"/>
              <ac:spMk id="6" creationId="{39F34244-A253-634F-692B-028971A0E2C5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3758784706" sldId="2147483656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3758784706" sldId="2147483656"/>
              <ac:spMk id="2" creationId="{2D840C4A-0FCD-94DE-C0D9-91D409696969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3758784706" sldId="2147483656"/>
              <ac:spMk id="3" creationId="{82E9A439-6C94-ECBD-F996-07A00080310B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3758784706" sldId="2147483656"/>
              <ac:spMk id="4" creationId="{5B6348DD-683D-5150-D308-66D409B5D3DA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514691919" sldId="2147483657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514691919" sldId="2147483657"/>
              <ac:spMk id="2" creationId="{55204331-DD10-C85B-0B3A-11091712E7B4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514691919" sldId="2147483657"/>
              <ac:spMk id="3" creationId="{34C56B8F-3096-6220-3214-0A1F8658875E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514691919" sldId="2147483657"/>
              <ac:spMk id="4" creationId="{6ED58E6E-4970-BD58-88A2-7195B226E286}"/>
            </ac:spMkLst>
          </pc:spChg>
        </pc:sldLayoutChg>
        <pc:sldLayoutChg chg="modSp">
          <pc:chgData name="Fiona MacNeill" userId="83660d8f-3486-48f3-9840-8946400103cf" providerId="ADAL" clId="{98FF5FFE-16EA-52F7-8443-37320A7497DF}" dt="2026-06-01T17:29:22.764" v="0"/>
          <pc:sldLayoutMkLst>
            <pc:docMk/>
            <pc:sldMasterMk cId="3282593790" sldId="2147483648"/>
            <pc:sldLayoutMk cId="2754630829" sldId="2147483659"/>
          </pc:sldLayoutMkLst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754630829" sldId="2147483659"/>
              <ac:spMk id="2" creationId="{495E0B33-2A02-AA1B-E8F7-7C9AFD2A199E}"/>
            </ac:spMkLst>
          </pc:spChg>
          <pc:spChg chg="mod">
            <ac:chgData name="Fiona MacNeill" userId="83660d8f-3486-48f3-9840-8946400103cf" providerId="ADAL" clId="{98FF5FFE-16EA-52F7-8443-37320A7497DF}" dt="2026-06-01T17:29:22.764" v="0"/>
            <ac:spMkLst>
              <pc:docMk/>
              <pc:sldMasterMk cId="3282593790" sldId="2147483648"/>
              <pc:sldLayoutMk cId="2754630829" sldId="2147483659"/>
              <ac:spMk id="3" creationId="{FCC8F9DE-4D59-D5F0-DF14-501603D8120F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68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2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567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857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33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20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01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97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553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67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845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550DE-F137-334F-953E-556312F032A9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9CAC17-29FA-5641-B3EF-BF5B16EF29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7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9790105-DE39-9DB9-0185-A332C0EC0558}"/>
              </a:ext>
            </a:extLst>
          </p:cNvPr>
          <p:cNvSpPr txBox="1"/>
          <p:nvPr/>
        </p:nvSpPr>
        <p:spPr>
          <a:xfrm>
            <a:off x="154236" y="629116"/>
            <a:ext cx="9751764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3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400" b="1" dirty="0">
                <a:solidFill>
                  <a:srgbClr val="0432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should be real and about a conversation that you know you need to have. Prepare yourself for the conversation by writing it down and sharing with someone else not involved. </a:t>
            </a:r>
          </a:p>
          <a:p>
            <a:pPr marL="422041" indent="-422041">
              <a:buFont typeface="+mj-lt"/>
              <a:buAutoNum type="arabicPeriod"/>
            </a:pPr>
            <a:endParaRPr lang="en-US" sz="1400" b="1" dirty="0">
              <a:solidFill>
                <a:srgbClr val="0432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b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Note how you will ‘emotionally regulate’ and think about how your strengths and TA could help.</a:t>
            </a: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solidFill>
                <a:srgbClr val="00919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Name the  thing you want to talk about and have a specific example that illustrates the </a:t>
            </a:r>
            <a:r>
              <a:rPr lang="en-US" sz="1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situation that you want to explore with the other person. </a:t>
            </a: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b="1" dirty="0">
                <a:solidFill>
                  <a:srgbClr val="0432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Describe your emotions about the issue based on impact the other person’s </a:t>
            </a:r>
            <a:r>
              <a:rPr lang="en-US" sz="1400" b="1" dirty="0" err="1">
                <a:solidFill>
                  <a:srgbClr val="0432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behaviour</a:t>
            </a:r>
            <a:r>
              <a:rPr lang="en-US" sz="1400" b="1" dirty="0">
                <a:solidFill>
                  <a:srgbClr val="0432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has had on you. How is that impacting your capacity to perform?</a:t>
            </a:r>
          </a:p>
          <a:p>
            <a:pPr marL="457200" indent="-457200">
              <a:buFont typeface="+mj-lt"/>
              <a:buAutoNum type="arabicPeriod"/>
            </a:pPr>
            <a:endParaRPr lang="en-US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ctr">
              <a:buFont typeface="+mj-lt"/>
              <a:buAutoNum type="arabicPeriod"/>
            </a:pPr>
            <a:endParaRPr lang="en-US" sz="1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ctr">
              <a:buFont typeface="+mj-lt"/>
              <a:buAutoNum type="arabicPeriod"/>
            </a:pPr>
            <a:endParaRPr lang="en-US" sz="1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ctr">
              <a:buFont typeface="+mj-lt"/>
              <a:buAutoNum type="arabicPeriod"/>
            </a:pPr>
            <a:endParaRPr lang="en-US" sz="1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ctr">
              <a:buFont typeface="+mj-lt"/>
              <a:buAutoNum type="arabicPeriod"/>
            </a:pPr>
            <a:endParaRPr lang="en-US" sz="1400" b="1" dirty="0">
              <a:solidFill>
                <a:srgbClr val="7A81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1400" b="1" dirty="0">
                <a:latin typeface="Calibri" panose="020F0502020204030204" pitchFamily="34" charset="0"/>
                <a:cs typeface="Calibri" panose="020F0502020204030204" pitchFamily="34" charset="0"/>
              </a:rPr>
              <a:t>Be clear that you want to resolve the situation and take responsibility for your part (if appropriate).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4E2F08-F144-03ED-0D40-CF48F0CCE7AE}"/>
              </a:ext>
            </a:extLst>
          </p:cNvPr>
          <p:cNvSpPr txBox="1"/>
          <p:nvPr/>
        </p:nvSpPr>
        <p:spPr>
          <a:xfrm>
            <a:off x="826464" y="25818"/>
            <a:ext cx="82633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i="1" dirty="0">
                <a:solidFill>
                  <a:srgbClr val="00919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Preparing for the Conversation</a:t>
            </a:r>
          </a:p>
        </p:txBody>
      </p:sp>
    </p:spTree>
    <p:extLst>
      <p:ext uri="{BB962C8B-B14F-4D97-AF65-F5344CB8AC3E}">
        <p14:creationId xmlns:p14="http://schemas.microsoft.com/office/powerpoint/2010/main" val="2394174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132</Words>
  <Application>Microsoft Macintosh PowerPoint</Application>
  <PresentationFormat>A4 Paper (210x297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1</cp:revision>
  <dcterms:created xsi:type="dcterms:W3CDTF">2026-06-01T17:28:39Z</dcterms:created>
  <dcterms:modified xsi:type="dcterms:W3CDTF">2026-06-02T13:21:30Z</dcterms:modified>
</cp:coreProperties>
</file>