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28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91" d="100"/>
          <a:sy n="91" d="100"/>
        </p:scale>
        <p:origin x="994" y="6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ona MacNeill" userId="83660d8f-3486-48f3-9840-8946400103cf" providerId="ADAL" clId="{98FF5FFE-16EA-52F7-8443-37320A7497DF}"/>
    <pc:docChg chg="custSel modSld">
      <pc:chgData name="Fiona MacNeill" userId="83660d8f-3486-48f3-9840-8946400103cf" providerId="ADAL" clId="{98FF5FFE-16EA-52F7-8443-37320A7497DF}" dt="2026-07-01T14:27:37.186" v="1002" actId="20577"/>
      <pc:docMkLst>
        <pc:docMk/>
      </pc:docMkLst>
      <pc:sldChg chg="modSp mod">
        <pc:chgData name="Fiona MacNeill" userId="83660d8f-3486-48f3-9840-8946400103cf" providerId="ADAL" clId="{98FF5FFE-16EA-52F7-8443-37320A7497DF}" dt="2026-07-01T14:27:37.186" v="1002" actId="20577"/>
        <pc:sldMkLst>
          <pc:docMk/>
          <pc:sldMk cId="3204199852" sldId="428"/>
        </pc:sldMkLst>
        <pc:spChg chg="mod">
          <ac:chgData name="Fiona MacNeill" userId="83660d8f-3486-48f3-9840-8946400103cf" providerId="ADAL" clId="{98FF5FFE-16EA-52F7-8443-37320A7497DF}" dt="2026-07-01T14:27:26.874" v="999" actId="20577"/>
          <ac:spMkLst>
            <pc:docMk/>
            <pc:sldMk cId="3204199852" sldId="428"/>
            <ac:spMk id="2" creationId="{00000000-0000-0000-0000-000000000000}"/>
          </ac:spMkLst>
        </pc:spChg>
        <pc:spChg chg="mod">
          <ac:chgData name="Fiona MacNeill" userId="83660d8f-3486-48f3-9840-8946400103cf" providerId="ADAL" clId="{98FF5FFE-16EA-52F7-8443-37320A7497DF}" dt="2026-07-01T14:27:31.221" v="1000" actId="20577"/>
          <ac:spMkLst>
            <pc:docMk/>
            <pc:sldMk cId="3204199852" sldId="428"/>
            <ac:spMk id="4" creationId="{00000000-0000-0000-0000-000000000000}"/>
          </ac:spMkLst>
        </pc:spChg>
        <pc:spChg chg="mod">
          <ac:chgData name="Fiona MacNeill" userId="83660d8f-3486-48f3-9840-8946400103cf" providerId="ADAL" clId="{98FF5FFE-16EA-52F7-8443-37320A7497DF}" dt="2026-07-01T14:27:34.350" v="1001" actId="20577"/>
          <ac:spMkLst>
            <pc:docMk/>
            <pc:sldMk cId="3204199852" sldId="428"/>
            <ac:spMk id="5" creationId="{00000000-0000-0000-0000-000000000000}"/>
          </ac:spMkLst>
        </pc:spChg>
        <pc:spChg chg="mod">
          <ac:chgData name="Fiona MacNeill" userId="83660d8f-3486-48f3-9840-8946400103cf" providerId="ADAL" clId="{98FF5FFE-16EA-52F7-8443-37320A7497DF}" dt="2026-07-01T14:27:37.186" v="1002" actId="20577"/>
          <ac:spMkLst>
            <pc:docMk/>
            <pc:sldMk cId="3204199852" sldId="428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20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26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171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95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31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507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08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83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24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93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517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A8349F-51DC-AB4A-9701-ECB7C9B3D0C9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5B06FD-10CD-C04B-ACDC-C890FC17E1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91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spect="1"/>
          </p:cNvSpPr>
          <p:nvPr/>
        </p:nvSpPr>
        <p:spPr>
          <a:xfrm>
            <a:off x="26573" y="1"/>
            <a:ext cx="4954439" cy="3409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000" b="1">
                <a:latin typeface="Calibri" panose="020F0502020204030204" pitchFamily="34" charset="0"/>
                <a:cs typeface="Calibri" panose="020F0502020204030204" pitchFamily="34" charset="0"/>
              </a:rPr>
              <a:t>1. What’s 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working in your communication?</a:t>
            </a: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85" indent="-333485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spect="1"/>
          </p:cNvSpPr>
          <p:nvPr/>
        </p:nvSpPr>
        <p:spPr>
          <a:xfrm>
            <a:off x="4953000" y="-28997"/>
            <a:ext cx="4952498" cy="3457997"/>
          </a:xfrm>
          <a:prstGeom prst="rect">
            <a:avLst/>
          </a:prstGeom>
          <a:gradFill flip="none" rotWithShape="1">
            <a:gsLst>
              <a:gs pos="0">
                <a:srgbClr val="00A0B8">
                  <a:tint val="66000"/>
                  <a:satMod val="160000"/>
                </a:srgbClr>
              </a:gs>
              <a:gs pos="50000">
                <a:srgbClr val="00A0B8">
                  <a:tint val="44500"/>
                  <a:satMod val="160000"/>
                </a:srgbClr>
              </a:gs>
              <a:gs pos="100000">
                <a:srgbClr val="00A0B8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noAutofit/>
          </a:bodyPr>
          <a:lstStyle/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What’s stuck in your communication?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4953002" y="3400003"/>
            <a:ext cx="4571999" cy="3457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How would you describe your impact?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85" indent="-333485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33485" indent="-333485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85" indent="-333485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>
            <a:spLocks noChangeAspect="1"/>
          </p:cNvSpPr>
          <p:nvPr/>
        </p:nvSpPr>
        <p:spPr>
          <a:xfrm>
            <a:off x="1" y="3400003"/>
            <a:ext cx="4952498" cy="3457997"/>
          </a:xfrm>
          <a:prstGeom prst="rect">
            <a:avLst/>
          </a:prstGeom>
          <a:gradFill flip="none" rotWithShape="1">
            <a:gsLst>
              <a:gs pos="0">
                <a:srgbClr val="0432FF">
                  <a:tint val="66000"/>
                  <a:satMod val="160000"/>
                </a:srgbClr>
              </a:gs>
              <a:gs pos="50000">
                <a:srgbClr val="0432FF">
                  <a:tint val="44500"/>
                  <a:satMod val="160000"/>
                </a:srgbClr>
              </a:gs>
              <a:gs pos="100000">
                <a:srgbClr val="0432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noAutofit/>
          </a:bodyPr>
          <a:lstStyle/>
          <a:p>
            <a:pPr algn="ctr"/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4. What’s one small step towards better?</a:t>
            </a:r>
          </a:p>
          <a:p>
            <a:pPr marL="333485" indent="-333485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33485" indent="-333485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95E98E-8DEC-673A-F408-E85FC7E0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8D8F-DB3F-E940-8950-268F949AE243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C778F15-55A5-7C03-0AE6-139589F397A5}"/>
              </a:ext>
            </a:extLst>
          </p:cNvPr>
          <p:cNvSpPr/>
          <p:nvPr/>
        </p:nvSpPr>
        <p:spPr>
          <a:xfrm>
            <a:off x="3415229" y="2901807"/>
            <a:ext cx="3101613" cy="844062"/>
          </a:xfrm>
          <a:prstGeom prst="ellipse">
            <a:avLst/>
          </a:prstGeom>
          <a:solidFill>
            <a:srgbClr val="00A0B8"/>
          </a:solidFill>
          <a:ln>
            <a:solidFill>
              <a:srgbClr val="00A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320419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45</Words>
  <Application>Microsoft Office PowerPoint</Application>
  <PresentationFormat>A4 Paper (210x297 mm)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Fiona MacNeill</dc:creator>
  <cp:lastModifiedBy>Ben</cp:lastModifiedBy>
  <cp:revision>3</cp:revision>
  <dcterms:created xsi:type="dcterms:W3CDTF">2024-09-16T12:20:53Z</dcterms:created>
  <dcterms:modified xsi:type="dcterms:W3CDTF">2026-07-08T10:22:14Z</dcterms:modified>
</cp:coreProperties>
</file>