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428" r:id="rId2"/>
    <p:sldId id="429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4ABB15-78C1-6F46-82A1-98429761DC9C}" v="2" dt="2025-09-11T14:23:20.8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howGuides="1">
      <p:cViewPr varScale="1">
        <p:scale>
          <a:sx n="116" d="100"/>
          <a:sy n="116" d="100"/>
        </p:scale>
        <p:origin x="1696" y="14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4E2D-A7C9-B944-A35F-DDDCE83FAF1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09649-C7BD-1A46-8DF9-F986DA2BC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536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4E2D-A7C9-B944-A35F-DDDCE83FAF1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09649-C7BD-1A46-8DF9-F986DA2BC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759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4E2D-A7C9-B944-A35F-DDDCE83FAF1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09649-C7BD-1A46-8DF9-F986DA2BC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256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4E2D-A7C9-B944-A35F-DDDCE83FAF1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09649-C7BD-1A46-8DF9-F986DA2BC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9813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4E2D-A7C9-B944-A35F-DDDCE83FAF1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09649-C7BD-1A46-8DF9-F986DA2BC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871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4E2D-A7C9-B944-A35F-DDDCE83FAF1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09649-C7BD-1A46-8DF9-F986DA2BC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403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4E2D-A7C9-B944-A35F-DDDCE83FAF1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09649-C7BD-1A46-8DF9-F986DA2BC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606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4E2D-A7C9-B944-A35F-DDDCE83FAF1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09649-C7BD-1A46-8DF9-F986DA2BC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93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4E2D-A7C9-B944-A35F-DDDCE83FAF1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09649-C7BD-1A46-8DF9-F986DA2BC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435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4E2D-A7C9-B944-A35F-DDDCE83FAF1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09649-C7BD-1A46-8DF9-F986DA2BC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020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4E2D-A7C9-B944-A35F-DDDCE83FAF1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09649-C7BD-1A46-8DF9-F986DA2BC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1327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FD4E2D-A7C9-B944-A35F-DDDCE83FAF1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A09649-C7BD-1A46-8DF9-F986DA2BC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003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spect="1"/>
          </p:cNvSpPr>
          <p:nvPr/>
        </p:nvSpPr>
        <p:spPr>
          <a:xfrm>
            <a:off x="1" y="0"/>
            <a:ext cx="4981014" cy="33094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 algn="ctr">
              <a:lnSpc>
                <a:spcPct val="150000"/>
              </a:lnSpc>
              <a:buFont typeface="+mj-lt"/>
              <a:buAutoNum type="arabicPeriod"/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What’s working?</a:t>
            </a:r>
          </a:p>
          <a:p>
            <a:pPr algn="ctr">
              <a:lnSpc>
                <a:spcPct val="150000"/>
              </a:lnSpc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3 specific examples of where I play to my strengths.</a:t>
            </a: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>
            <a:spLocks noChangeAspect="1"/>
          </p:cNvSpPr>
          <p:nvPr/>
        </p:nvSpPr>
        <p:spPr>
          <a:xfrm>
            <a:off x="4914221" y="-1"/>
            <a:ext cx="4981014" cy="3467513"/>
          </a:xfrm>
          <a:prstGeom prst="rect">
            <a:avLst/>
          </a:prstGeom>
          <a:gradFill flip="none" rotWithShape="1">
            <a:gsLst>
              <a:gs pos="0">
                <a:srgbClr val="00A0B8">
                  <a:tint val="66000"/>
                  <a:satMod val="160000"/>
                </a:srgbClr>
              </a:gs>
              <a:gs pos="50000">
                <a:srgbClr val="00A0B8">
                  <a:tint val="44500"/>
                  <a:satMod val="160000"/>
                </a:srgbClr>
              </a:gs>
              <a:gs pos="100000">
                <a:srgbClr val="00A0B8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noAutofit/>
          </a:bodyPr>
          <a:lstStyle/>
          <a:p>
            <a:pPr marL="342900" indent="-342900" algn="ctr">
              <a:buFont typeface="+mj-lt"/>
              <a:buAutoNum type="arabicPeriod" startAt="2"/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What’s stuck?</a:t>
            </a:r>
          </a:p>
          <a:p>
            <a:pPr algn="ctr"/>
            <a:endParaRPr lang="en-GB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3 specific examples of where I could apply my strengths more.</a:t>
            </a:r>
          </a:p>
          <a:p>
            <a:pPr algn="ctr"/>
            <a:endParaRPr lang="en-GB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>
            <a:spLocks/>
          </p:cNvSpPr>
          <p:nvPr/>
        </p:nvSpPr>
        <p:spPr>
          <a:xfrm>
            <a:off x="4953004" y="3472303"/>
            <a:ext cx="4981014" cy="354853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 algn="ctr">
              <a:buFont typeface="+mj-lt"/>
              <a:buAutoNum type="arabicPeriod" startAt="3"/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Impact</a:t>
            </a:r>
          </a:p>
          <a:p>
            <a:pPr algn="ctr"/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How I feel when I’m playing to my strengths.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>
            <a:spLocks noChangeAspect="1"/>
          </p:cNvSpPr>
          <p:nvPr/>
        </p:nvSpPr>
        <p:spPr>
          <a:xfrm>
            <a:off x="10765" y="3429000"/>
            <a:ext cx="4941735" cy="3429002"/>
          </a:xfrm>
          <a:prstGeom prst="rect">
            <a:avLst/>
          </a:prstGeom>
          <a:gradFill flip="none" rotWithShape="1">
            <a:gsLst>
              <a:gs pos="0">
                <a:srgbClr val="0432FF">
                  <a:tint val="66000"/>
                  <a:satMod val="160000"/>
                </a:srgbClr>
              </a:gs>
              <a:gs pos="50000">
                <a:srgbClr val="0432FF">
                  <a:tint val="44500"/>
                  <a:satMod val="160000"/>
                </a:srgbClr>
              </a:gs>
              <a:gs pos="100000">
                <a:srgbClr val="0432FF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noAutofit/>
          </a:bodyPr>
          <a:lstStyle/>
          <a:p>
            <a:pPr marL="342900" indent="-342900" algn="ctr">
              <a:buFont typeface="+mj-lt"/>
              <a:buAutoNum type="arabicPeriod" startAt="4"/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Small steps</a:t>
            </a:r>
          </a:p>
          <a:p>
            <a:pPr algn="ctr"/>
            <a:endParaRPr lang="en-GB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The ideas I have, that could make a positive change.</a:t>
            </a:r>
          </a:p>
          <a:p>
            <a:pPr algn="ctr"/>
            <a:endParaRPr lang="en-GB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8" indent="-342908" algn="ctr">
              <a:buFont typeface="Arial" panose="020B0604020202020204" pitchFamily="34" charset="0"/>
              <a:buChar char="•"/>
            </a:pPr>
            <a:endParaRPr lang="en-GB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A95E98E-8DEC-673A-F408-E85FC7E0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8D8F-DB3F-E940-8950-268F949AE243}" type="slidenum">
              <a:rPr lang="en-US" smtClean="0"/>
              <a:t>1</a:t>
            </a:fld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C778F15-55A5-7C03-0AE6-139589F397A5}"/>
              </a:ext>
            </a:extLst>
          </p:cNvPr>
          <p:cNvSpPr/>
          <p:nvPr/>
        </p:nvSpPr>
        <p:spPr>
          <a:xfrm>
            <a:off x="3866922" y="2930487"/>
            <a:ext cx="2024330" cy="843059"/>
          </a:xfrm>
          <a:prstGeom prst="ellipse">
            <a:avLst/>
          </a:prstGeom>
          <a:solidFill>
            <a:srgbClr val="00A0B8"/>
          </a:solidFill>
          <a:ln>
            <a:solidFill>
              <a:srgbClr val="00A0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STRENGTHS</a:t>
            </a:r>
          </a:p>
        </p:txBody>
      </p:sp>
    </p:spTree>
    <p:extLst>
      <p:ext uri="{BB962C8B-B14F-4D97-AF65-F5344CB8AC3E}">
        <p14:creationId xmlns:p14="http://schemas.microsoft.com/office/powerpoint/2010/main" val="3204199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0"/>
    </mc:Choice>
    <mc:Fallback xmlns="">
      <p:transition advClick="0" advTm="2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30FD75-0E4C-8876-5863-CFEF12A4D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336BAF6-6F3F-F119-2217-8873C46AAA79}"/>
              </a:ext>
            </a:extLst>
          </p:cNvPr>
          <p:cNvSpPr txBox="1">
            <a:spLocks noChangeAspect="1"/>
          </p:cNvSpPr>
          <p:nvPr/>
        </p:nvSpPr>
        <p:spPr>
          <a:xfrm>
            <a:off x="1" y="0"/>
            <a:ext cx="4981014" cy="33094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 algn="ctr">
              <a:lnSpc>
                <a:spcPct val="150000"/>
              </a:lnSpc>
              <a:buFont typeface="+mj-lt"/>
              <a:buAutoNum type="arabicPeriod"/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What’s working?</a:t>
            </a:r>
          </a:p>
          <a:p>
            <a:pPr algn="ctr">
              <a:lnSpc>
                <a:spcPct val="150000"/>
              </a:lnSpc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3 specific examples of where you see me playing to my strengths</a:t>
            </a: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3CBC84-C0F3-3922-55B2-A2C430BC0A25}"/>
              </a:ext>
            </a:extLst>
          </p:cNvPr>
          <p:cNvSpPr txBox="1">
            <a:spLocks noChangeAspect="1"/>
          </p:cNvSpPr>
          <p:nvPr/>
        </p:nvSpPr>
        <p:spPr>
          <a:xfrm>
            <a:off x="4914221" y="-1"/>
            <a:ext cx="4981014" cy="3467513"/>
          </a:xfrm>
          <a:prstGeom prst="rect">
            <a:avLst/>
          </a:prstGeom>
          <a:gradFill flip="none" rotWithShape="1">
            <a:gsLst>
              <a:gs pos="0">
                <a:srgbClr val="00A0B8">
                  <a:tint val="66000"/>
                  <a:satMod val="160000"/>
                </a:srgbClr>
              </a:gs>
              <a:gs pos="50000">
                <a:srgbClr val="00A0B8">
                  <a:tint val="44500"/>
                  <a:satMod val="160000"/>
                </a:srgbClr>
              </a:gs>
              <a:gs pos="100000">
                <a:srgbClr val="00A0B8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noAutofit/>
          </a:bodyPr>
          <a:lstStyle/>
          <a:p>
            <a:pPr marL="342900" indent="-342900" algn="ctr">
              <a:buFont typeface="+mj-lt"/>
              <a:buAutoNum type="arabicPeriod" startAt="2"/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What’s stuck?</a:t>
            </a:r>
          </a:p>
          <a:p>
            <a:pPr algn="ctr"/>
            <a:endParaRPr lang="en-GB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3 specific examples of where I could apply my strengths more.</a:t>
            </a:r>
          </a:p>
          <a:p>
            <a:pPr algn="ctr"/>
            <a:endParaRPr lang="en-GB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E7BECF-CE4E-9A28-F7AC-CD7CB7A73539}"/>
              </a:ext>
            </a:extLst>
          </p:cNvPr>
          <p:cNvSpPr txBox="1">
            <a:spLocks/>
          </p:cNvSpPr>
          <p:nvPr/>
        </p:nvSpPr>
        <p:spPr>
          <a:xfrm>
            <a:off x="4953004" y="3472303"/>
            <a:ext cx="4981014" cy="354853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 algn="ctr">
              <a:buFont typeface="+mj-lt"/>
              <a:buAutoNum type="arabicPeriod" startAt="3"/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Impact</a:t>
            </a:r>
          </a:p>
          <a:p>
            <a:pPr algn="ctr"/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How would you describe the  overall impact of my strengths?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30DBE4-2B9D-E10B-FADA-C8A7631E3114}"/>
              </a:ext>
            </a:extLst>
          </p:cNvPr>
          <p:cNvSpPr txBox="1">
            <a:spLocks noChangeAspect="1"/>
          </p:cNvSpPr>
          <p:nvPr/>
        </p:nvSpPr>
        <p:spPr>
          <a:xfrm>
            <a:off x="10765" y="3429000"/>
            <a:ext cx="4941735" cy="3429002"/>
          </a:xfrm>
          <a:prstGeom prst="rect">
            <a:avLst/>
          </a:prstGeom>
          <a:gradFill flip="none" rotWithShape="1">
            <a:gsLst>
              <a:gs pos="0">
                <a:srgbClr val="0432FF">
                  <a:tint val="66000"/>
                  <a:satMod val="160000"/>
                </a:srgbClr>
              </a:gs>
              <a:gs pos="50000">
                <a:srgbClr val="0432FF">
                  <a:tint val="44500"/>
                  <a:satMod val="160000"/>
                </a:srgbClr>
              </a:gs>
              <a:gs pos="100000">
                <a:srgbClr val="0432FF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noAutofit/>
          </a:bodyPr>
          <a:lstStyle/>
          <a:p>
            <a:pPr marL="342900" indent="-342900" algn="ctr">
              <a:buFont typeface="+mj-lt"/>
              <a:buAutoNum type="arabicPeriod" startAt="4"/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Small steps</a:t>
            </a:r>
          </a:p>
          <a:p>
            <a:pPr algn="ctr"/>
            <a:endParaRPr lang="en-GB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What ideas do you have that could support me moving forward.</a:t>
            </a:r>
          </a:p>
          <a:p>
            <a:pPr algn="ctr"/>
            <a:endParaRPr lang="en-GB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8" indent="-342908" algn="ctr">
              <a:buFont typeface="Arial" panose="020B0604020202020204" pitchFamily="34" charset="0"/>
              <a:buChar char="•"/>
            </a:pPr>
            <a:endParaRPr lang="en-GB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CF60CB9-DFAD-D3C7-3C7C-C11672B9F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8D8F-DB3F-E940-8950-268F949AE243}" type="slidenum">
              <a:rPr lang="en-US" smtClean="0"/>
              <a:t>2</a:t>
            </a:fld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2D1AED2-87A0-7063-6E25-61585D465A8E}"/>
              </a:ext>
            </a:extLst>
          </p:cNvPr>
          <p:cNvSpPr/>
          <p:nvPr/>
        </p:nvSpPr>
        <p:spPr>
          <a:xfrm>
            <a:off x="3866922" y="2974554"/>
            <a:ext cx="2024330" cy="798992"/>
          </a:xfrm>
          <a:prstGeom prst="ellipse">
            <a:avLst/>
          </a:prstGeom>
          <a:solidFill>
            <a:srgbClr val="00A0B8"/>
          </a:solidFill>
          <a:ln>
            <a:solidFill>
              <a:srgbClr val="00A0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FEEDBACK FOR GROWTH</a:t>
            </a:r>
          </a:p>
          <a:p>
            <a:pPr algn="ctr"/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OTHERS</a:t>
            </a:r>
          </a:p>
        </p:txBody>
      </p:sp>
    </p:spTree>
    <p:extLst>
      <p:ext uri="{BB962C8B-B14F-4D97-AF65-F5344CB8AC3E}">
        <p14:creationId xmlns:p14="http://schemas.microsoft.com/office/powerpoint/2010/main" val="1300627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0"/>
    </mc:Choice>
    <mc:Fallback xmlns="">
      <p:transition advClick="0" advTm="20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135</Words>
  <Application>Microsoft Macintosh PowerPoint</Application>
  <PresentationFormat>A4 Paper (210x297 mm)</PresentationFormat>
  <Paragraphs>153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Fiona MacNeill</dc:creator>
  <cp:lastModifiedBy>Fiona MacNeill</cp:lastModifiedBy>
  <cp:revision>2</cp:revision>
  <dcterms:created xsi:type="dcterms:W3CDTF">2025-04-15T07:56:44Z</dcterms:created>
  <dcterms:modified xsi:type="dcterms:W3CDTF">2025-09-11T14:24:37Z</dcterms:modified>
</cp:coreProperties>
</file>