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  <p:sldId id="429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5369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759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256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9813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871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403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606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4936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435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020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1327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FD4E2D-A7C9-B944-A35F-DDDCE83FAF1C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A09649-C7BD-1A46-8DF9-F986DA2BC2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6003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1" y="0"/>
            <a:ext cx="4981014" cy="3309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working?</a:t>
            </a:r>
          </a:p>
          <a:p>
            <a:pPr algn="ctr">
              <a:lnSpc>
                <a:spcPct val="150000"/>
              </a:lnSpc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I think I do well.</a:t>
            </a: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14221" y="-1"/>
            <a:ext cx="4981014" cy="3467513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stuck?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3 specific examples of where I think I could do better.</a:t>
            </a:r>
          </a:p>
          <a:p>
            <a:pPr algn="ctr"/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4" y="3472303"/>
            <a:ext cx="4981014" cy="35485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3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How I perceive my overall impact.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0765" y="3429000"/>
            <a:ext cx="4941735" cy="3429002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4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Small steps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The ideas I have that could make a positive change.</a:t>
            </a: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8" indent="-342908" algn="ctr">
              <a:buFont typeface="Arial" panose="020B0604020202020204" pitchFamily="34" charset="0"/>
              <a:buChar char="•"/>
            </a:pP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866922" y="2930487"/>
            <a:ext cx="2024330" cy="843059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FEEDBACK FOR GROWTH</a:t>
            </a:r>
          </a:p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SELF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30FD75-0E4C-8876-5863-CFEF12A4D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36BAF6-6F3F-F119-2217-8873C46AAA79}"/>
              </a:ext>
            </a:extLst>
          </p:cNvPr>
          <p:cNvSpPr txBox="1">
            <a:spLocks noChangeAspect="1"/>
          </p:cNvSpPr>
          <p:nvPr/>
        </p:nvSpPr>
        <p:spPr>
          <a:xfrm>
            <a:off x="1" y="0"/>
            <a:ext cx="4981014" cy="330946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lnSpc>
                <a:spcPct val="150000"/>
              </a:lnSpc>
              <a:buFont typeface="+mj-lt"/>
              <a:buAutoNum type="arabicPeriod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working?</a:t>
            </a:r>
          </a:p>
          <a:p>
            <a:pPr algn="ctr">
              <a:lnSpc>
                <a:spcPct val="150000"/>
              </a:lnSpc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Please share 3 specifics example of where I do well.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3CBC84-C0F3-3922-55B2-A2C430BC0A25}"/>
              </a:ext>
            </a:extLst>
          </p:cNvPr>
          <p:cNvSpPr txBox="1">
            <a:spLocks noChangeAspect="1"/>
          </p:cNvSpPr>
          <p:nvPr/>
        </p:nvSpPr>
        <p:spPr>
          <a:xfrm>
            <a:off x="4914221" y="-1"/>
            <a:ext cx="4981014" cy="3467513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2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What’s stuck?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Please share 3 specific examples of where I could do better.</a:t>
            </a:r>
          </a:p>
          <a:p>
            <a:pPr algn="ctr"/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1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E7BECF-CE4E-9A28-F7AC-CD7CB7A73539}"/>
              </a:ext>
            </a:extLst>
          </p:cNvPr>
          <p:cNvSpPr txBox="1">
            <a:spLocks/>
          </p:cNvSpPr>
          <p:nvPr/>
        </p:nvSpPr>
        <p:spPr>
          <a:xfrm>
            <a:off x="4953004" y="3472303"/>
            <a:ext cx="4981014" cy="354853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3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Impact</a:t>
            </a: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How would you describe my overall impact on you?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30DBE4-2B9D-E10B-FADA-C8A7631E3114}"/>
              </a:ext>
            </a:extLst>
          </p:cNvPr>
          <p:cNvSpPr txBox="1">
            <a:spLocks noChangeAspect="1"/>
          </p:cNvSpPr>
          <p:nvPr/>
        </p:nvSpPr>
        <p:spPr>
          <a:xfrm>
            <a:off x="10765" y="3429000"/>
            <a:ext cx="4941735" cy="3429002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marL="342900" indent="-342900" algn="ctr">
              <a:buFont typeface="+mj-lt"/>
              <a:buAutoNum type="arabicPeriod" startAt="4"/>
            </a:pPr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Small steps</a:t>
            </a:r>
          </a:p>
          <a:p>
            <a:pPr algn="ctr"/>
            <a:endParaRPr lang="en-GB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1400" b="1" dirty="0">
                <a:latin typeface="Calibri" panose="020F0502020204030204" pitchFamily="34" charset="0"/>
                <a:cs typeface="Calibri" panose="020F0502020204030204" pitchFamily="34" charset="0"/>
              </a:rPr>
              <a:t>What ideas do you have that could make a positive change.</a:t>
            </a: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8" indent="-342908" algn="ctr">
              <a:buFont typeface="Arial" panose="020B0604020202020204" pitchFamily="34" charset="0"/>
              <a:buChar char="•"/>
            </a:pPr>
            <a:endParaRPr lang="en-GB" sz="20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94" indent="-333494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CF60CB9-DFAD-D3C7-3C7C-C11672B9F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2D1AED2-87A0-7063-6E25-61585D465A8E}"/>
              </a:ext>
            </a:extLst>
          </p:cNvPr>
          <p:cNvSpPr/>
          <p:nvPr/>
        </p:nvSpPr>
        <p:spPr>
          <a:xfrm>
            <a:off x="3866922" y="2974554"/>
            <a:ext cx="2024330" cy="79899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FEEDBACK FOR GROWTH</a:t>
            </a:r>
          </a:p>
          <a:p>
            <a:pPr algn="ctr"/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OTHERS</a:t>
            </a:r>
          </a:p>
        </p:txBody>
      </p:sp>
    </p:spTree>
    <p:extLst>
      <p:ext uri="{BB962C8B-B14F-4D97-AF65-F5344CB8AC3E}">
        <p14:creationId xmlns:p14="http://schemas.microsoft.com/office/powerpoint/2010/main" val="130062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132</Words>
  <Application>Microsoft Macintosh PowerPoint</Application>
  <PresentationFormat>A4 Paper (210x297 mm)</PresentationFormat>
  <Paragraphs>156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2025-04-15T07:56:44Z</dcterms:created>
  <dcterms:modified xsi:type="dcterms:W3CDTF">2025-09-11T14:20:14Z</dcterms:modified>
</cp:coreProperties>
</file>