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125700" cy="10693400"/>
  <p:notesSz cx="151257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75" d="100"/>
          <a:sy n="75" d="100"/>
        </p:scale>
        <p:origin x="1720" y="1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7" y="3314954"/>
            <a:ext cx="1285684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5988304"/>
            <a:ext cx="1058799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628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12284"/>
            <a:ext cx="15119350" cy="10467340"/>
          </a:xfrm>
          <a:custGeom>
            <a:avLst/>
            <a:gdLst/>
            <a:ahLst/>
            <a:cxnLst/>
            <a:rect l="l" t="t" r="r" b="b"/>
            <a:pathLst>
              <a:path w="15119350" h="10467340">
                <a:moveTo>
                  <a:pt x="0" y="0"/>
                </a:moveTo>
                <a:lnTo>
                  <a:pt x="15119349" y="10467242"/>
                </a:lnTo>
              </a:path>
            </a:pathLst>
          </a:custGeom>
          <a:ln w="6350">
            <a:solidFill>
              <a:srgbClr val="4472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145304"/>
            <a:ext cx="15119350" cy="10434320"/>
          </a:xfrm>
          <a:custGeom>
            <a:avLst/>
            <a:gdLst/>
            <a:ahLst/>
            <a:cxnLst/>
            <a:rect l="l" t="t" r="r" b="b"/>
            <a:pathLst>
              <a:path w="15119350" h="10434320">
                <a:moveTo>
                  <a:pt x="15119349" y="0"/>
                </a:moveTo>
                <a:lnTo>
                  <a:pt x="0" y="10434224"/>
                </a:lnTo>
              </a:path>
            </a:pathLst>
          </a:custGeom>
          <a:ln w="6350">
            <a:solidFill>
              <a:srgbClr val="4472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228576" y="2241685"/>
            <a:ext cx="6705378" cy="67053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6285" y="427736"/>
            <a:ext cx="1361313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285" y="2459482"/>
            <a:ext cx="1361313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2738" y="9944862"/>
            <a:ext cx="484022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90504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90532" y="5302503"/>
            <a:ext cx="1582420" cy="497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100" b="1" spc="-5" dirty="0">
                <a:solidFill>
                  <a:srgbClr val="FFFFFF"/>
                </a:solidFill>
                <a:latin typeface="Calibri"/>
                <a:cs typeface="Calibri"/>
              </a:rPr>
              <a:t>St</a:t>
            </a:r>
            <a:r>
              <a:rPr sz="3100" b="1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3100" b="1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3100" b="1" spc="-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3100" b="1" spc="-25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3100" b="1" spc="-5" dirty="0">
                <a:solidFill>
                  <a:srgbClr val="FFFFFF"/>
                </a:solidFill>
                <a:latin typeface="Calibri"/>
                <a:cs typeface="Calibri"/>
              </a:rPr>
              <a:t>ths</a:t>
            </a:r>
            <a:endParaRPr sz="3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16115" y="2535427"/>
            <a:ext cx="1129665" cy="96456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25"/>
              </a:spcBef>
            </a:pPr>
            <a:r>
              <a:rPr sz="1800" b="1" spc="-10" dirty="0">
                <a:latin typeface="Calibri"/>
                <a:cs typeface="Calibri"/>
              </a:rPr>
              <a:t>Discover</a:t>
            </a:r>
            <a:endParaRPr sz="1800">
              <a:latin typeface="Calibri"/>
              <a:cs typeface="Calibri"/>
            </a:endParaRPr>
          </a:p>
          <a:p>
            <a:pPr marL="12700" marR="5080" algn="ctr">
              <a:lnSpc>
                <a:spcPts val="2020"/>
              </a:lnSpc>
              <a:spcBef>
                <a:spcPts val="715"/>
              </a:spcBef>
            </a:pP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story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of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now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649721" y="4922011"/>
            <a:ext cx="895350" cy="122047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0"/>
              </a:spcBef>
            </a:pPr>
            <a:r>
              <a:rPr sz="1800" b="1" spc="-10" dirty="0">
                <a:latin typeface="Calibri"/>
                <a:cs typeface="Calibri"/>
              </a:rPr>
              <a:t>Dream</a:t>
            </a:r>
            <a:endParaRPr sz="1800">
              <a:latin typeface="Calibri"/>
              <a:cs typeface="Calibri"/>
            </a:endParaRPr>
          </a:p>
          <a:p>
            <a:pPr marL="12700" marR="5080" algn="ctr">
              <a:lnSpc>
                <a:spcPts val="1989"/>
              </a:lnSpc>
              <a:spcBef>
                <a:spcPts val="760"/>
              </a:spcBef>
            </a:pPr>
            <a:r>
              <a:rPr sz="1800" spc="-10" dirty="0">
                <a:latin typeface="Calibri"/>
                <a:cs typeface="Calibri"/>
              </a:rPr>
              <a:t>What 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would </a:t>
            </a:r>
            <a:r>
              <a:rPr sz="1800" spc="-5" dirty="0">
                <a:latin typeface="Calibri"/>
                <a:cs typeface="Calibri"/>
              </a:rPr>
              <a:t>it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look</a:t>
            </a:r>
            <a:r>
              <a:rPr sz="1800" spc="-9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like?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49794" y="7759700"/>
            <a:ext cx="6629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libri"/>
                <a:cs typeface="Calibri"/>
              </a:rPr>
              <a:t>Desi</a:t>
            </a:r>
            <a:r>
              <a:rPr sz="1800" b="1" dirty="0">
                <a:latin typeface="Calibri"/>
                <a:cs typeface="Calibri"/>
              </a:rPr>
              <a:t>gn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62069" y="4922011"/>
            <a:ext cx="805815" cy="122047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 indent="52705">
              <a:lnSpc>
                <a:spcPct val="100000"/>
              </a:lnSpc>
              <a:spcBef>
                <a:spcPts val="650"/>
              </a:spcBef>
            </a:pPr>
            <a:r>
              <a:rPr sz="1800" b="1" spc="-10" dirty="0">
                <a:latin typeface="Calibri"/>
                <a:cs typeface="Calibri"/>
              </a:rPr>
              <a:t>Deliver</a:t>
            </a:r>
            <a:endParaRPr sz="1800">
              <a:latin typeface="Calibri"/>
              <a:cs typeface="Calibri"/>
            </a:endParaRPr>
          </a:p>
          <a:p>
            <a:pPr marL="27305" marR="5080" indent="-15240" algn="just">
              <a:lnSpc>
                <a:spcPts val="1989"/>
              </a:lnSpc>
              <a:spcBef>
                <a:spcPts val="760"/>
              </a:spcBef>
            </a:pPr>
            <a:r>
              <a:rPr sz="1800" dirty="0">
                <a:latin typeface="Calibri"/>
                <a:cs typeface="Calibri"/>
              </a:rPr>
              <a:t>Chan</a:t>
            </a:r>
            <a:r>
              <a:rPr sz="1800" spc="-20" dirty="0">
                <a:latin typeface="Calibri"/>
                <a:cs typeface="Calibri"/>
              </a:rPr>
              <a:t>g</a:t>
            </a:r>
            <a:r>
              <a:rPr sz="1800" spc="-5" dirty="0">
                <a:latin typeface="Calibri"/>
                <a:cs typeface="Calibri"/>
              </a:rPr>
              <a:t>e</a:t>
            </a:r>
            <a:r>
              <a:rPr sz="1800" dirty="0">
                <a:latin typeface="Calibri"/>
                <a:cs typeface="Calibri"/>
              </a:rPr>
              <a:t>s  </a:t>
            </a:r>
            <a:r>
              <a:rPr sz="1800" spc="-15" dirty="0">
                <a:latin typeface="Calibri"/>
                <a:cs typeface="Calibri"/>
              </a:rPr>
              <a:t>towards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better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98265" y="167131"/>
            <a:ext cx="77489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10" dirty="0">
                <a:solidFill>
                  <a:srgbClr val="009193"/>
                </a:solidFill>
                <a:latin typeface="Calibri"/>
                <a:cs typeface="Calibri"/>
              </a:rPr>
              <a:t>How</a:t>
            </a:r>
            <a:r>
              <a:rPr sz="2400" b="1" spc="40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400" b="1" spc="10" dirty="0">
                <a:solidFill>
                  <a:srgbClr val="009193"/>
                </a:solidFill>
                <a:latin typeface="Calibri"/>
                <a:cs typeface="Calibri"/>
              </a:rPr>
              <a:t>do</a:t>
            </a:r>
            <a:r>
              <a:rPr sz="2400" b="1" spc="25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400" b="1" spc="5" dirty="0">
                <a:solidFill>
                  <a:srgbClr val="009193"/>
                </a:solidFill>
                <a:latin typeface="Calibri"/>
                <a:cs typeface="Calibri"/>
              </a:rPr>
              <a:t>you</a:t>
            </a:r>
            <a:r>
              <a:rPr sz="2400" b="1" spc="30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400" b="1" spc="5" dirty="0">
                <a:solidFill>
                  <a:srgbClr val="009193"/>
                </a:solidFill>
                <a:latin typeface="Calibri"/>
                <a:cs typeface="Calibri"/>
              </a:rPr>
              <a:t>currently</a:t>
            </a:r>
            <a:r>
              <a:rPr sz="2400" b="1" spc="25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009193"/>
                </a:solidFill>
                <a:latin typeface="Calibri"/>
                <a:cs typeface="Calibri"/>
              </a:rPr>
              <a:t>get</a:t>
            </a:r>
            <a:r>
              <a:rPr sz="2400" b="1" spc="25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400" b="1" spc="5" dirty="0">
                <a:solidFill>
                  <a:srgbClr val="009193"/>
                </a:solidFill>
                <a:latin typeface="Calibri"/>
                <a:cs typeface="Calibri"/>
              </a:rPr>
              <a:t>results</a:t>
            </a:r>
            <a:r>
              <a:rPr sz="2400" b="1" spc="20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9193"/>
                </a:solidFill>
                <a:latin typeface="Calibri"/>
                <a:cs typeface="Calibri"/>
              </a:rPr>
              <a:t>from</a:t>
            </a:r>
            <a:r>
              <a:rPr sz="2400" b="1" spc="40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400" b="1" spc="10" dirty="0">
                <a:solidFill>
                  <a:srgbClr val="009193"/>
                </a:solidFill>
                <a:latin typeface="Calibri"/>
                <a:cs typeface="Calibri"/>
              </a:rPr>
              <a:t>using</a:t>
            </a:r>
            <a:r>
              <a:rPr sz="2400" b="1" spc="25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400" b="1" spc="5" dirty="0">
                <a:solidFill>
                  <a:srgbClr val="009193"/>
                </a:solidFill>
                <a:latin typeface="Calibri"/>
                <a:cs typeface="Calibri"/>
              </a:rPr>
              <a:t>your</a:t>
            </a:r>
            <a:r>
              <a:rPr sz="2400" b="1" spc="20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400" b="1" spc="10" dirty="0">
                <a:solidFill>
                  <a:srgbClr val="009193"/>
                </a:solidFill>
                <a:latin typeface="Calibri"/>
                <a:cs typeface="Calibri"/>
              </a:rPr>
              <a:t>Strengths?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 rot="19560000">
            <a:off x="9399725" y="2699358"/>
            <a:ext cx="5617829" cy="266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39"/>
              </a:lnSpc>
            </a:pPr>
            <a:r>
              <a:rPr sz="3150" b="1" spc="-15" baseline="-11904" dirty="0">
                <a:solidFill>
                  <a:srgbClr val="009193"/>
                </a:solidFill>
                <a:latin typeface="Calibri"/>
                <a:cs typeface="Calibri"/>
              </a:rPr>
              <a:t>Wh</a:t>
            </a:r>
            <a:r>
              <a:rPr sz="3150" b="1" spc="-15" baseline="-10582" dirty="0">
                <a:solidFill>
                  <a:srgbClr val="009193"/>
                </a:solidFill>
                <a:latin typeface="Calibri"/>
                <a:cs typeface="Calibri"/>
              </a:rPr>
              <a:t>at</a:t>
            </a:r>
            <a:r>
              <a:rPr sz="3150" b="1" spc="-22" baseline="-10582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3150" b="1" spc="-22" baseline="-9259" dirty="0">
                <a:solidFill>
                  <a:srgbClr val="009193"/>
                </a:solidFill>
                <a:latin typeface="Calibri"/>
                <a:cs typeface="Calibri"/>
              </a:rPr>
              <a:t>if</a:t>
            </a:r>
            <a:r>
              <a:rPr sz="3150" b="1" spc="-15" baseline="-9259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3150" b="1" spc="-30" baseline="-9259" dirty="0">
                <a:solidFill>
                  <a:srgbClr val="009193"/>
                </a:solidFill>
                <a:latin typeface="Calibri"/>
                <a:cs typeface="Calibri"/>
              </a:rPr>
              <a:t>yo</a:t>
            </a:r>
            <a:r>
              <a:rPr sz="3150" b="1" spc="-30" baseline="-7936" dirty="0">
                <a:solidFill>
                  <a:srgbClr val="009193"/>
                </a:solidFill>
                <a:latin typeface="Calibri"/>
                <a:cs typeface="Calibri"/>
              </a:rPr>
              <a:t>u</a:t>
            </a:r>
            <a:r>
              <a:rPr sz="3150" b="1" spc="7" baseline="-7936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3150" b="1" spc="-30" baseline="-7936" dirty="0">
                <a:solidFill>
                  <a:srgbClr val="009193"/>
                </a:solidFill>
                <a:latin typeface="Calibri"/>
                <a:cs typeface="Calibri"/>
              </a:rPr>
              <a:t>go</a:t>
            </a:r>
            <a:r>
              <a:rPr sz="3150" b="1" spc="-30" baseline="-6613" dirty="0">
                <a:solidFill>
                  <a:srgbClr val="009193"/>
                </a:solidFill>
                <a:latin typeface="Calibri"/>
                <a:cs typeface="Calibri"/>
              </a:rPr>
              <a:t>t</a:t>
            </a:r>
            <a:r>
              <a:rPr sz="3150" b="1" spc="-22" baseline="-6613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3150" b="1" spc="-30" baseline="-6613" dirty="0">
                <a:solidFill>
                  <a:srgbClr val="009193"/>
                </a:solidFill>
                <a:latin typeface="Calibri"/>
                <a:cs typeface="Calibri"/>
              </a:rPr>
              <a:t>th</a:t>
            </a:r>
            <a:r>
              <a:rPr sz="3150" b="1" spc="-30" baseline="-5291" dirty="0">
                <a:solidFill>
                  <a:srgbClr val="009193"/>
                </a:solidFill>
                <a:latin typeface="Calibri"/>
                <a:cs typeface="Calibri"/>
              </a:rPr>
              <a:t>ese</a:t>
            </a:r>
            <a:r>
              <a:rPr sz="3150" b="1" baseline="-5291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3150" b="1" spc="-37" baseline="-5291" dirty="0">
                <a:solidFill>
                  <a:srgbClr val="009193"/>
                </a:solidFill>
                <a:latin typeface="Calibri"/>
                <a:cs typeface="Calibri"/>
              </a:rPr>
              <a:t>r</a:t>
            </a:r>
            <a:r>
              <a:rPr sz="3150" b="1" spc="-37" baseline="-3968" dirty="0">
                <a:solidFill>
                  <a:srgbClr val="009193"/>
                </a:solidFill>
                <a:latin typeface="Calibri"/>
                <a:cs typeface="Calibri"/>
              </a:rPr>
              <a:t>esul</a:t>
            </a:r>
            <a:r>
              <a:rPr sz="3150" b="1" spc="-37" baseline="-2645" dirty="0">
                <a:solidFill>
                  <a:srgbClr val="009193"/>
                </a:solidFill>
                <a:latin typeface="Calibri"/>
                <a:cs typeface="Calibri"/>
              </a:rPr>
              <a:t>ts</a:t>
            </a:r>
            <a:r>
              <a:rPr sz="3150" b="1" spc="-7" baseline="-2645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3150" b="1" spc="-22" baseline="-2645" dirty="0">
                <a:solidFill>
                  <a:srgbClr val="009193"/>
                </a:solidFill>
                <a:latin typeface="Calibri"/>
                <a:cs typeface="Calibri"/>
              </a:rPr>
              <a:t>in</a:t>
            </a:r>
            <a:r>
              <a:rPr sz="3150" b="1" spc="7" baseline="-2645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3150" b="1" spc="-30" baseline="-1322" dirty="0">
                <a:solidFill>
                  <a:srgbClr val="009193"/>
                </a:solidFill>
                <a:latin typeface="Calibri"/>
                <a:cs typeface="Calibri"/>
              </a:rPr>
              <a:t>ever</a:t>
            </a:r>
            <a:r>
              <a:rPr sz="2100" b="1" spc="-20" dirty="0">
                <a:solidFill>
                  <a:srgbClr val="009193"/>
                </a:solidFill>
                <a:latin typeface="Calibri"/>
                <a:cs typeface="Calibri"/>
              </a:rPr>
              <a:t>y</a:t>
            </a:r>
            <a:r>
              <a:rPr sz="2100" b="1" spc="-5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100" b="1" spc="-30" dirty="0">
                <a:solidFill>
                  <a:srgbClr val="009193"/>
                </a:solidFill>
                <a:latin typeface="Calibri"/>
                <a:cs typeface="Calibri"/>
              </a:rPr>
              <a:t>int</a:t>
            </a:r>
            <a:r>
              <a:rPr sz="3150" b="1" spc="-44" baseline="1322" dirty="0">
                <a:solidFill>
                  <a:srgbClr val="009193"/>
                </a:solidFill>
                <a:latin typeface="Calibri"/>
                <a:cs typeface="Calibri"/>
              </a:rPr>
              <a:t>erac</a:t>
            </a:r>
            <a:r>
              <a:rPr sz="3150" b="1" spc="-44" baseline="2645" dirty="0">
                <a:solidFill>
                  <a:srgbClr val="009193"/>
                </a:solidFill>
                <a:latin typeface="Calibri"/>
                <a:cs typeface="Calibri"/>
              </a:rPr>
              <a:t>tion?</a:t>
            </a:r>
            <a:endParaRPr sz="3150" baseline="2645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22579" y="8996171"/>
            <a:ext cx="24517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009193"/>
                </a:solidFill>
                <a:latin typeface="Calibri"/>
                <a:cs typeface="Calibri"/>
              </a:rPr>
              <a:t>How</a:t>
            </a:r>
            <a:r>
              <a:rPr sz="2000" b="1" spc="-30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9193"/>
                </a:solidFill>
                <a:latin typeface="Calibri"/>
                <a:cs typeface="Calibri"/>
              </a:rPr>
              <a:t>would</a:t>
            </a:r>
            <a:r>
              <a:rPr sz="2000" b="1" spc="-20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009193"/>
                </a:solidFill>
                <a:latin typeface="Calibri"/>
                <a:cs typeface="Calibri"/>
              </a:rPr>
              <a:t>this</a:t>
            </a:r>
            <a:r>
              <a:rPr sz="2000" b="1" spc="-20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009193"/>
                </a:solidFill>
                <a:latin typeface="Calibri"/>
                <a:cs typeface="Calibri"/>
              </a:rPr>
              <a:t>impact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3108" y="10215371"/>
            <a:ext cx="280098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45" dirty="0">
                <a:solidFill>
                  <a:srgbClr val="009193"/>
                </a:solidFill>
                <a:latin typeface="Calibri"/>
                <a:cs typeface="Calibri"/>
              </a:rPr>
              <a:t>Your</a:t>
            </a:r>
            <a:r>
              <a:rPr sz="2000" b="1" spc="-15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009193"/>
                </a:solidFill>
                <a:latin typeface="Calibri"/>
                <a:cs typeface="Calibri"/>
              </a:rPr>
              <a:t>influence with</a:t>
            </a:r>
            <a:r>
              <a:rPr sz="2000" b="1" spc="-15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9193"/>
                </a:solidFill>
                <a:latin typeface="Calibri"/>
                <a:cs typeface="Calibri"/>
              </a:rPr>
              <a:t>others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70198" y="10215371"/>
            <a:ext cx="78232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009193"/>
                </a:solidFill>
                <a:latin typeface="Calibri"/>
                <a:cs typeface="Calibri"/>
              </a:rPr>
              <a:t>Results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207683" y="10215371"/>
            <a:ext cx="220027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45" dirty="0">
                <a:solidFill>
                  <a:srgbClr val="009193"/>
                </a:solidFill>
                <a:latin typeface="Calibri"/>
                <a:cs typeface="Calibri"/>
              </a:rPr>
              <a:t>Your</a:t>
            </a:r>
            <a:r>
              <a:rPr sz="2000" b="1" spc="-40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009193"/>
                </a:solidFill>
                <a:latin typeface="Calibri"/>
                <a:cs typeface="Calibri"/>
              </a:rPr>
              <a:t>personal</a:t>
            </a:r>
            <a:r>
              <a:rPr sz="2000" b="1" spc="-35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009193"/>
                </a:solidFill>
                <a:latin typeface="Calibri"/>
                <a:cs typeface="Calibri"/>
              </a:rPr>
              <a:t>values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 rot="2100000">
            <a:off x="-105792" y="2279931"/>
            <a:ext cx="6030682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sz="3600" b="1" spc="-22" baseline="8101" dirty="0">
                <a:solidFill>
                  <a:srgbClr val="009193"/>
                </a:solidFill>
                <a:latin typeface="Calibri"/>
                <a:cs typeface="Calibri"/>
              </a:rPr>
              <a:t>W</a:t>
            </a:r>
            <a:r>
              <a:rPr sz="3600" b="1" spc="-22" baseline="6944" dirty="0">
                <a:solidFill>
                  <a:srgbClr val="009193"/>
                </a:solidFill>
                <a:latin typeface="Calibri"/>
                <a:cs typeface="Calibri"/>
              </a:rPr>
              <a:t>ha</a:t>
            </a:r>
            <a:r>
              <a:rPr sz="3600" b="1" spc="-22" baseline="5787" dirty="0">
                <a:solidFill>
                  <a:srgbClr val="009193"/>
                </a:solidFill>
                <a:latin typeface="Calibri"/>
                <a:cs typeface="Calibri"/>
              </a:rPr>
              <a:t>t</a:t>
            </a:r>
            <a:r>
              <a:rPr sz="3600" b="1" spc="-30" baseline="5787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3600" b="1" spc="-22" baseline="5787" dirty="0">
                <a:solidFill>
                  <a:srgbClr val="009193"/>
                </a:solidFill>
                <a:latin typeface="Calibri"/>
                <a:cs typeface="Calibri"/>
              </a:rPr>
              <a:t>wil</a:t>
            </a:r>
            <a:r>
              <a:rPr sz="3600" b="1" spc="-22" baseline="4629" dirty="0">
                <a:solidFill>
                  <a:srgbClr val="009193"/>
                </a:solidFill>
                <a:latin typeface="Calibri"/>
                <a:cs typeface="Calibri"/>
              </a:rPr>
              <a:t>l</a:t>
            </a:r>
            <a:r>
              <a:rPr sz="3600" b="1" spc="-37" baseline="4629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3600" b="1" spc="-30" baseline="4629" dirty="0">
                <a:solidFill>
                  <a:srgbClr val="009193"/>
                </a:solidFill>
                <a:latin typeface="Calibri"/>
                <a:cs typeface="Calibri"/>
              </a:rPr>
              <a:t>you</a:t>
            </a:r>
            <a:r>
              <a:rPr sz="3600" b="1" spc="-15" baseline="4629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3600" b="1" spc="-67" baseline="3472" dirty="0">
                <a:solidFill>
                  <a:srgbClr val="009193"/>
                </a:solidFill>
                <a:latin typeface="Calibri"/>
                <a:cs typeface="Calibri"/>
              </a:rPr>
              <a:t>STO</a:t>
            </a:r>
            <a:r>
              <a:rPr sz="3600" b="1" spc="-67" baseline="2314" dirty="0">
                <a:solidFill>
                  <a:srgbClr val="009193"/>
                </a:solidFill>
                <a:latin typeface="Calibri"/>
                <a:cs typeface="Calibri"/>
              </a:rPr>
              <a:t>P/S</a:t>
            </a:r>
            <a:r>
              <a:rPr sz="3600" b="1" spc="-67" baseline="1157" dirty="0">
                <a:solidFill>
                  <a:srgbClr val="009193"/>
                </a:solidFill>
                <a:latin typeface="Calibri"/>
                <a:cs typeface="Calibri"/>
              </a:rPr>
              <a:t>TART</a:t>
            </a:r>
            <a:r>
              <a:rPr sz="2400" b="1" spc="-45" dirty="0">
                <a:solidFill>
                  <a:srgbClr val="009193"/>
                </a:solidFill>
                <a:latin typeface="Calibri"/>
                <a:cs typeface="Calibri"/>
              </a:rPr>
              <a:t>/CO</a:t>
            </a:r>
            <a:r>
              <a:rPr sz="3600" b="1" spc="-67" baseline="-1157" dirty="0">
                <a:solidFill>
                  <a:srgbClr val="009193"/>
                </a:solidFill>
                <a:latin typeface="Calibri"/>
                <a:cs typeface="Calibri"/>
              </a:rPr>
              <a:t>NTI</a:t>
            </a:r>
            <a:r>
              <a:rPr sz="3600" b="1" spc="-67" baseline="-2314" dirty="0">
                <a:solidFill>
                  <a:srgbClr val="009193"/>
                </a:solidFill>
                <a:latin typeface="Calibri"/>
                <a:cs typeface="Calibri"/>
              </a:rPr>
              <a:t>NUE</a:t>
            </a:r>
            <a:r>
              <a:rPr sz="3600" b="1" spc="-30" baseline="-2314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3600" b="1" spc="-37" baseline="-3472" dirty="0">
                <a:solidFill>
                  <a:srgbClr val="009193"/>
                </a:solidFill>
                <a:latin typeface="Calibri"/>
                <a:cs typeface="Calibri"/>
              </a:rPr>
              <a:t>to</a:t>
            </a:r>
            <a:r>
              <a:rPr sz="3600" b="1" spc="-22" baseline="-3472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3600" b="1" spc="-37" baseline="-3472" dirty="0">
                <a:solidFill>
                  <a:srgbClr val="009193"/>
                </a:solidFill>
                <a:latin typeface="Calibri"/>
                <a:cs typeface="Calibri"/>
              </a:rPr>
              <a:t>m</a:t>
            </a:r>
            <a:r>
              <a:rPr sz="3600" b="1" spc="-37" baseline="-4629" dirty="0">
                <a:solidFill>
                  <a:srgbClr val="009193"/>
                </a:solidFill>
                <a:latin typeface="Calibri"/>
                <a:cs typeface="Calibri"/>
              </a:rPr>
              <a:t>ake</a:t>
            </a:r>
            <a:endParaRPr sz="3600" baseline="-4629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 rot="2100000">
            <a:off x="1847807" y="2578965"/>
            <a:ext cx="1693264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sz="3600" b="1" spc="-7" baseline="3472" dirty="0">
                <a:solidFill>
                  <a:srgbClr val="009193"/>
                </a:solidFill>
                <a:latin typeface="Calibri"/>
                <a:cs typeface="Calibri"/>
              </a:rPr>
              <a:t>th</a:t>
            </a:r>
            <a:r>
              <a:rPr sz="3600" b="1" spc="-7" baseline="2314" dirty="0">
                <a:solidFill>
                  <a:srgbClr val="009193"/>
                </a:solidFill>
                <a:latin typeface="Calibri"/>
                <a:cs typeface="Calibri"/>
              </a:rPr>
              <a:t>is</a:t>
            </a:r>
            <a:r>
              <a:rPr sz="3600" b="1" spc="-89" baseline="2314" dirty="0">
                <a:solidFill>
                  <a:srgbClr val="009193"/>
                </a:solidFill>
                <a:latin typeface="Calibri"/>
                <a:cs typeface="Calibri"/>
              </a:rPr>
              <a:t> </a:t>
            </a:r>
            <a:r>
              <a:rPr sz="3600" b="1" spc="-15" baseline="2314" dirty="0">
                <a:solidFill>
                  <a:srgbClr val="009193"/>
                </a:solidFill>
                <a:latin typeface="Calibri"/>
                <a:cs typeface="Calibri"/>
              </a:rPr>
              <a:t>h</a:t>
            </a:r>
            <a:r>
              <a:rPr sz="3600" b="1" spc="-15" baseline="1157" dirty="0">
                <a:solidFill>
                  <a:srgbClr val="009193"/>
                </a:solidFill>
                <a:latin typeface="Calibri"/>
                <a:cs typeface="Calibri"/>
              </a:rPr>
              <a:t>appen</a:t>
            </a:r>
            <a:r>
              <a:rPr sz="2400" b="1" spc="-10" dirty="0">
                <a:solidFill>
                  <a:srgbClr val="009193"/>
                </a:solidFill>
                <a:latin typeface="Calibri"/>
                <a:cs typeface="Calibri"/>
              </a:rPr>
              <a:t>?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731522" y="538806"/>
            <a:ext cx="9322435" cy="10156190"/>
            <a:chOff x="1731522" y="538806"/>
            <a:chExt cx="9322435" cy="10156190"/>
          </a:xfrm>
        </p:grpSpPr>
        <p:sp>
          <p:nvSpPr>
            <p:cNvPr id="16" name="object 16"/>
            <p:cNvSpPr/>
            <p:nvPr/>
          </p:nvSpPr>
          <p:spPr>
            <a:xfrm>
              <a:off x="1731517" y="538809"/>
              <a:ext cx="7358380" cy="716915"/>
            </a:xfrm>
            <a:custGeom>
              <a:avLst/>
              <a:gdLst/>
              <a:ahLst/>
              <a:cxnLst/>
              <a:rect l="l" t="t" r="r" b="b"/>
              <a:pathLst>
                <a:path w="7358380" h="716915">
                  <a:moveTo>
                    <a:pt x="1310487" y="3238"/>
                  </a:moveTo>
                  <a:lnTo>
                    <a:pt x="0" y="3238"/>
                  </a:lnTo>
                  <a:lnTo>
                    <a:pt x="0" y="680631"/>
                  </a:lnTo>
                  <a:lnTo>
                    <a:pt x="1310487" y="680631"/>
                  </a:lnTo>
                  <a:lnTo>
                    <a:pt x="1310487" y="3238"/>
                  </a:lnTo>
                  <a:close/>
                </a:path>
                <a:path w="7358380" h="716915">
                  <a:moveTo>
                    <a:pt x="2844215" y="38912"/>
                  </a:moveTo>
                  <a:lnTo>
                    <a:pt x="1533728" y="38912"/>
                  </a:lnTo>
                  <a:lnTo>
                    <a:pt x="1533728" y="716305"/>
                  </a:lnTo>
                  <a:lnTo>
                    <a:pt x="2844215" y="716305"/>
                  </a:lnTo>
                  <a:lnTo>
                    <a:pt x="2844215" y="38912"/>
                  </a:lnTo>
                  <a:close/>
                </a:path>
                <a:path w="7358380" h="716915">
                  <a:moveTo>
                    <a:pt x="4361726" y="19456"/>
                  </a:moveTo>
                  <a:lnTo>
                    <a:pt x="3051238" y="19456"/>
                  </a:lnTo>
                  <a:lnTo>
                    <a:pt x="3051238" y="696849"/>
                  </a:lnTo>
                  <a:lnTo>
                    <a:pt x="4361726" y="696849"/>
                  </a:lnTo>
                  <a:lnTo>
                    <a:pt x="4361726" y="19456"/>
                  </a:lnTo>
                  <a:close/>
                </a:path>
                <a:path w="7358380" h="716915">
                  <a:moveTo>
                    <a:pt x="5898705" y="19456"/>
                  </a:moveTo>
                  <a:lnTo>
                    <a:pt x="4588218" y="19456"/>
                  </a:lnTo>
                  <a:lnTo>
                    <a:pt x="4588218" y="696849"/>
                  </a:lnTo>
                  <a:lnTo>
                    <a:pt x="5898705" y="696849"/>
                  </a:lnTo>
                  <a:lnTo>
                    <a:pt x="5898705" y="19456"/>
                  </a:lnTo>
                  <a:close/>
                </a:path>
                <a:path w="7358380" h="716915">
                  <a:moveTo>
                    <a:pt x="7357846" y="0"/>
                  </a:moveTo>
                  <a:lnTo>
                    <a:pt x="6047359" y="0"/>
                  </a:lnTo>
                  <a:lnTo>
                    <a:pt x="6047359" y="677392"/>
                  </a:lnTo>
                  <a:lnTo>
                    <a:pt x="7357846" y="677392"/>
                  </a:lnTo>
                  <a:lnTo>
                    <a:pt x="7357846" y="0"/>
                  </a:lnTo>
                  <a:close/>
                </a:path>
              </a:pathLst>
            </a:custGeom>
            <a:solidFill>
              <a:srgbClr val="DAE3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651104" y="7665396"/>
              <a:ext cx="1442720" cy="3027045"/>
            </a:xfrm>
            <a:custGeom>
              <a:avLst/>
              <a:gdLst/>
              <a:ahLst/>
              <a:cxnLst/>
              <a:rect l="l" t="t" r="r" b="b"/>
              <a:pathLst>
                <a:path w="1442720" h="3027045">
                  <a:moveTo>
                    <a:pt x="1442151" y="0"/>
                  </a:moveTo>
                  <a:lnTo>
                    <a:pt x="0" y="3026417"/>
                  </a:lnTo>
                </a:path>
              </a:pathLst>
            </a:custGeom>
            <a:ln w="6350">
              <a:solidFill>
                <a:srgbClr val="4472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026095" y="7665396"/>
              <a:ext cx="2025014" cy="3027045"/>
            </a:xfrm>
            <a:custGeom>
              <a:avLst/>
              <a:gdLst/>
              <a:ahLst/>
              <a:cxnLst/>
              <a:rect l="l" t="t" r="r" b="b"/>
              <a:pathLst>
                <a:path w="2025015" h="3027045">
                  <a:moveTo>
                    <a:pt x="0" y="0"/>
                  </a:moveTo>
                  <a:lnTo>
                    <a:pt x="2024525" y="3026417"/>
                  </a:lnTo>
                </a:path>
              </a:pathLst>
            </a:custGeom>
            <a:ln w="6350">
              <a:solidFill>
                <a:srgbClr val="4472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64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Fiona MacNeill</cp:lastModifiedBy>
  <cp:revision>1</cp:revision>
  <dcterms:created xsi:type="dcterms:W3CDTF">2023-01-10T11:31:45Z</dcterms:created>
  <dcterms:modified xsi:type="dcterms:W3CDTF">2023-01-10T11:32:29Z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2021-04-22T00:00:00Z</vt:filetime>
  </property>
  <property fmtid="{D5CDD505-2E9C-101B-9397-08002B2CF9AE}" pid="3" name="LastSaved">
    <vt:filetime>2023-01-10T00:00:00Z</vt:filetime>
  </property>
</Properties>
</file>