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2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1696" y="16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20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26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17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5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17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50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08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83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24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49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51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91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spect="1"/>
          </p:cNvSpPr>
          <p:nvPr/>
        </p:nvSpPr>
        <p:spPr>
          <a:xfrm>
            <a:off x="26573" y="1"/>
            <a:ext cx="4954439" cy="34096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1.What’s keeping you feeling you have a work/life balance?</a:t>
            </a: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>
            <a:spLocks noChangeAspect="1"/>
          </p:cNvSpPr>
          <p:nvPr/>
        </p:nvSpPr>
        <p:spPr>
          <a:xfrm>
            <a:off x="4953000" y="-28997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0A0B8">
                  <a:tint val="66000"/>
                  <a:satMod val="160000"/>
                </a:srgbClr>
              </a:gs>
              <a:gs pos="50000">
                <a:srgbClr val="00A0B8">
                  <a:tint val="44500"/>
                  <a:satMod val="160000"/>
                </a:srgbClr>
              </a:gs>
              <a:gs pos="100000">
                <a:srgbClr val="00A0B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2. Where are you feeling stuck with your work/life balance?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4953002" y="3400003"/>
            <a:ext cx="4571999" cy="34579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3. How would you describe the impact?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ChangeAspect="1"/>
          </p:cNvSpPr>
          <p:nvPr/>
        </p:nvSpPr>
        <p:spPr>
          <a:xfrm>
            <a:off x="1" y="3400003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432FF">
                  <a:tint val="66000"/>
                  <a:satMod val="160000"/>
                </a:srgbClr>
              </a:gs>
              <a:gs pos="50000">
                <a:srgbClr val="0432FF">
                  <a:tint val="44500"/>
                  <a:satMod val="160000"/>
                </a:srgbClr>
              </a:gs>
              <a:gs pos="100000">
                <a:srgbClr val="0432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4.What are 3 small steps towards better?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95E98E-8DEC-673A-F408-E85FC7E0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8D8F-DB3F-E940-8950-268F949AE24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778F15-55A5-7C03-0AE6-139589F397A5}"/>
              </a:ext>
            </a:extLst>
          </p:cNvPr>
          <p:cNvSpPr/>
          <p:nvPr/>
        </p:nvSpPr>
        <p:spPr>
          <a:xfrm>
            <a:off x="3415229" y="2901807"/>
            <a:ext cx="3101613" cy="844062"/>
          </a:xfrm>
          <a:prstGeom prst="ellipse">
            <a:avLst/>
          </a:prstGeom>
          <a:solidFill>
            <a:srgbClr val="00A0B8"/>
          </a:solidFill>
          <a:ln>
            <a:solidFill>
              <a:srgbClr val="00A0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WELL-BEING</a:t>
            </a:r>
          </a:p>
        </p:txBody>
      </p:sp>
    </p:spTree>
    <p:extLst>
      <p:ext uri="{BB962C8B-B14F-4D97-AF65-F5344CB8AC3E}">
        <p14:creationId xmlns:p14="http://schemas.microsoft.com/office/powerpoint/2010/main" val="320419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58</Words>
  <Application>Microsoft Macintosh PowerPoint</Application>
  <PresentationFormat>A4 Paper (210x297 mm)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MacNeill</dc:creator>
  <cp:lastModifiedBy>Fiona MacNeill</cp:lastModifiedBy>
  <cp:revision>2</cp:revision>
  <dcterms:created xsi:type="dcterms:W3CDTF">2024-09-16T12:20:53Z</dcterms:created>
  <dcterms:modified xsi:type="dcterms:W3CDTF">2025-09-11T14:16:13Z</dcterms:modified>
</cp:coreProperties>
</file>