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428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 showGuides="1">
      <p:cViewPr varScale="1">
        <p:scale>
          <a:sx n="116" d="100"/>
          <a:sy n="116" d="100"/>
        </p:scale>
        <p:origin x="1696" y="17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iona MacNeill" userId="83660d8f-3486-48f3-9840-8946400103cf" providerId="ADAL" clId="{98FF5FFE-16EA-52F7-8443-37320A7497DF}"/>
    <pc:docChg chg="modSld">
      <pc:chgData name="Fiona MacNeill" userId="83660d8f-3486-48f3-9840-8946400103cf" providerId="ADAL" clId="{98FF5FFE-16EA-52F7-8443-37320A7497DF}" dt="2025-09-11T14:16:39.172" v="3" actId="20577"/>
      <pc:docMkLst>
        <pc:docMk/>
      </pc:docMkLst>
      <pc:sldChg chg="modSp mod">
        <pc:chgData name="Fiona MacNeill" userId="83660d8f-3486-48f3-9840-8946400103cf" providerId="ADAL" clId="{98FF5FFE-16EA-52F7-8443-37320A7497DF}" dt="2025-09-11T14:16:39.172" v="3" actId="20577"/>
        <pc:sldMkLst>
          <pc:docMk/>
          <pc:sldMk cId="3204199852" sldId="428"/>
        </pc:sldMkLst>
        <pc:spChg chg="mod">
          <ac:chgData name="Fiona MacNeill" userId="83660d8f-3486-48f3-9840-8946400103cf" providerId="ADAL" clId="{98FF5FFE-16EA-52F7-8443-37320A7497DF}" dt="2025-09-11T14:16:39.172" v="3" actId="20577"/>
          <ac:spMkLst>
            <pc:docMk/>
            <pc:sldMk cId="3204199852" sldId="428"/>
            <ac:spMk id="6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9201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2264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0171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2951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5317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9507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9089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6835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248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2493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5517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A8349F-51DC-AB4A-9701-ECB7C9B3D0C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919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spect="1"/>
          </p:cNvSpPr>
          <p:nvPr/>
        </p:nvSpPr>
        <p:spPr>
          <a:xfrm>
            <a:off x="26573" y="1"/>
            <a:ext cx="4954439" cy="340967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1.What’s working in your performance?</a:t>
            </a: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85" indent="-333485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/>
          <p:cNvSpPr txBox="1">
            <a:spLocks noChangeAspect="1"/>
          </p:cNvSpPr>
          <p:nvPr/>
        </p:nvSpPr>
        <p:spPr>
          <a:xfrm>
            <a:off x="4953000" y="-28997"/>
            <a:ext cx="4952498" cy="3457997"/>
          </a:xfrm>
          <a:prstGeom prst="rect">
            <a:avLst/>
          </a:prstGeom>
          <a:gradFill flip="none" rotWithShape="1">
            <a:gsLst>
              <a:gs pos="0">
                <a:srgbClr val="00A0B8">
                  <a:tint val="66000"/>
                  <a:satMod val="160000"/>
                </a:srgbClr>
              </a:gs>
              <a:gs pos="50000">
                <a:srgbClr val="00A0B8">
                  <a:tint val="44500"/>
                  <a:satMod val="160000"/>
                </a:srgbClr>
              </a:gs>
              <a:gs pos="100000">
                <a:srgbClr val="00A0B8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 wrap="square" rtlCol="0">
            <a:noAutofit/>
          </a:bodyPr>
          <a:lstStyle/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2. Where are you feeling stuck in your performance?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85" indent="-333485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>
            <a:spLocks/>
          </p:cNvSpPr>
          <p:nvPr/>
        </p:nvSpPr>
        <p:spPr>
          <a:xfrm>
            <a:off x="4953002" y="3400003"/>
            <a:ext cx="4571999" cy="345799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3. How would you describe your impact on our goals?</a:t>
            </a:r>
          </a:p>
          <a:p>
            <a:pPr marL="333485" indent="-333485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85" indent="-333485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33485" indent="-333485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85" indent="-333485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/>
          <p:cNvSpPr txBox="1">
            <a:spLocks noChangeAspect="1"/>
          </p:cNvSpPr>
          <p:nvPr/>
        </p:nvSpPr>
        <p:spPr>
          <a:xfrm>
            <a:off x="1" y="3400003"/>
            <a:ext cx="4952498" cy="3457997"/>
          </a:xfrm>
          <a:prstGeom prst="rect">
            <a:avLst/>
          </a:prstGeom>
          <a:gradFill flip="none" rotWithShape="1">
            <a:gsLst>
              <a:gs pos="0">
                <a:srgbClr val="0432FF">
                  <a:tint val="66000"/>
                  <a:satMod val="160000"/>
                </a:srgbClr>
              </a:gs>
              <a:gs pos="50000">
                <a:srgbClr val="0432FF">
                  <a:tint val="44500"/>
                  <a:satMod val="160000"/>
                </a:srgbClr>
              </a:gs>
              <a:gs pos="100000">
                <a:srgbClr val="0432FF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 wrap="square" rtlCol="0">
            <a:noAutofit/>
          </a:bodyPr>
          <a:lstStyle/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4.What are 3 small steps towards better?</a:t>
            </a:r>
          </a:p>
          <a:p>
            <a:pPr marL="333485" indent="-333485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33485" indent="-333485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33485" indent="-333485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A95E98E-8DEC-673A-F408-E85FC7E09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C8D8F-DB3F-E940-8950-268F949AE243}" type="slidenum">
              <a:rPr lang="en-US" smtClean="0"/>
              <a:t>1</a:t>
            </a:fld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C778F15-55A5-7C03-0AE6-139589F397A5}"/>
              </a:ext>
            </a:extLst>
          </p:cNvPr>
          <p:cNvSpPr/>
          <p:nvPr/>
        </p:nvSpPr>
        <p:spPr>
          <a:xfrm>
            <a:off x="3415229" y="2901807"/>
            <a:ext cx="3101613" cy="844062"/>
          </a:xfrm>
          <a:prstGeom prst="ellipse">
            <a:avLst/>
          </a:prstGeom>
          <a:solidFill>
            <a:srgbClr val="00A0B8"/>
          </a:solidFill>
          <a:ln>
            <a:solidFill>
              <a:srgbClr val="00A0B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PERFORMANCE</a:t>
            </a:r>
          </a:p>
        </p:txBody>
      </p:sp>
    </p:spTree>
    <p:extLst>
      <p:ext uri="{BB962C8B-B14F-4D97-AF65-F5344CB8AC3E}">
        <p14:creationId xmlns:p14="http://schemas.microsoft.com/office/powerpoint/2010/main" val="3204199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0"/>
    </mc:Choice>
    <mc:Fallback xmlns="">
      <p:transition advClick="0" advTm="2000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52</Words>
  <Application>Microsoft Macintosh PowerPoint</Application>
  <PresentationFormat>A4 Paper (210x297 mm)</PresentationFormat>
  <Paragraphs>76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Fiona MacNeill</dc:creator>
  <cp:lastModifiedBy>Fiona MacNeill</cp:lastModifiedBy>
  <cp:revision>2</cp:revision>
  <dcterms:created xsi:type="dcterms:W3CDTF">2024-09-16T12:20:53Z</dcterms:created>
  <dcterms:modified xsi:type="dcterms:W3CDTF">2025-09-11T14:16:43Z</dcterms:modified>
</cp:coreProperties>
</file>