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6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7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1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0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0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24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51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spect="1"/>
          </p:cNvSpPr>
          <p:nvPr/>
        </p:nvSpPr>
        <p:spPr>
          <a:xfrm>
            <a:off x="26573" y="1"/>
            <a:ext cx="4954439" cy="34096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1.What’s working?</a:t>
            </a: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4953000" y="-28997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2. What’s stuck?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4953002" y="3400003"/>
            <a:ext cx="4571999" cy="3457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3. How would you describe the impact?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" y="3400003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4.What’s one small step towards better?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95E98E-8DEC-673A-F408-E85FC7E0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/>
          <p:nvPr/>
        </p:nvSpPr>
        <p:spPr>
          <a:xfrm>
            <a:off x="3415229" y="2901807"/>
            <a:ext cx="3101613" cy="84406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38</Words>
  <Application>Microsoft Macintosh PowerPoint</Application>
  <PresentationFormat>A4 Paper (210x297 mm)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3</cp:revision>
  <dcterms:created xsi:type="dcterms:W3CDTF">2024-09-16T12:20:53Z</dcterms:created>
  <dcterms:modified xsi:type="dcterms:W3CDTF">2025-09-11T14:29:48Z</dcterms:modified>
</cp:coreProperties>
</file>