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428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58"/>
  </p:normalViewPr>
  <p:slideViewPr>
    <p:cSldViewPr snapToGrid="0" showGuides="1">
      <p:cViewPr varScale="1">
        <p:scale>
          <a:sx n="116" d="100"/>
          <a:sy n="116" d="100"/>
        </p:scale>
        <p:origin x="1696" y="176"/>
      </p:cViewPr>
      <p:guideLst>
        <p:guide orient="horz" pos="2160"/>
        <p:guide pos="31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iona MacNeill" userId="83660d8f-3486-48f3-9840-8946400103cf" providerId="ADAL" clId="{98FF5FFE-16EA-52F7-8443-37320A7497DF}"/>
    <pc:docChg chg="undo custSel modSld">
      <pc:chgData name="Fiona MacNeill" userId="83660d8f-3486-48f3-9840-8946400103cf" providerId="ADAL" clId="{98FF5FFE-16EA-52F7-8443-37320A7497DF}" dt="2025-09-11T14:29:11.621" v="9" actId="20577"/>
      <pc:docMkLst>
        <pc:docMk/>
      </pc:docMkLst>
      <pc:sldChg chg="modSp mod">
        <pc:chgData name="Fiona MacNeill" userId="83660d8f-3486-48f3-9840-8946400103cf" providerId="ADAL" clId="{98FF5FFE-16EA-52F7-8443-37320A7497DF}" dt="2025-09-11T14:29:11.621" v="9" actId="20577"/>
        <pc:sldMkLst>
          <pc:docMk/>
          <pc:sldMk cId="3204199852" sldId="428"/>
        </pc:sldMkLst>
        <pc:spChg chg="mod">
          <ac:chgData name="Fiona MacNeill" userId="83660d8f-3486-48f3-9840-8946400103cf" providerId="ADAL" clId="{98FF5FFE-16EA-52F7-8443-37320A7497DF}" dt="2025-09-11T14:29:11.621" v="9" actId="20577"/>
          <ac:spMkLst>
            <pc:docMk/>
            <pc:sldMk cId="3204199852" sldId="428"/>
            <ac:spMk id="2" creationId="{00000000-0000-0000-0000-000000000000}"/>
          </ac:spMkLst>
        </pc:spChg>
        <pc:spChg chg="mod">
          <ac:chgData name="Fiona MacNeill" userId="83660d8f-3486-48f3-9840-8946400103cf" providerId="ADAL" clId="{98FF5FFE-16EA-52F7-8443-37320A7497DF}" dt="2025-09-11T14:29:11.353" v="8" actId="20577"/>
          <ac:spMkLst>
            <pc:docMk/>
            <pc:sldMk cId="3204199852" sldId="428"/>
            <ac:spMk id="4" creationId="{00000000-0000-0000-0000-000000000000}"/>
          </ac:spMkLst>
        </pc:spChg>
        <pc:spChg chg="mod">
          <ac:chgData name="Fiona MacNeill" userId="83660d8f-3486-48f3-9840-8946400103cf" providerId="ADAL" clId="{98FF5FFE-16EA-52F7-8443-37320A7497DF}" dt="2025-09-11T14:29:11.124" v="7" actId="20577"/>
          <ac:spMkLst>
            <pc:docMk/>
            <pc:sldMk cId="3204199852" sldId="428"/>
            <ac:spMk id="5" creationId="{00000000-0000-0000-0000-000000000000}"/>
          </ac:spMkLst>
        </pc:spChg>
        <pc:spChg chg="mod">
          <ac:chgData name="Fiona MacNeill" userId="83660d8f-3486-48f3-9840-8946400103cf" providerId="ADAL" clId="{98FF5FFE-16EA-52F7-8443-37320A7497DF}" dt="2025-09-11T14:29:10.902" v="6" actId="20577"/>
          <ac:spMkLst>
            <pc:docMk/>
            <pc:sldMk cId="3204199852" sldId="428"/>
            <ac:spMk id="7" creationId="{6C778F15-55A5-7C03-0AE6-139589F397A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92018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2264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101718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29516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53173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095076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6"/>
            <a:ext cx="8543925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089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268351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03248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6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624936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6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5517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6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A8349F-51DC-AB4A-9701-ECB7C9B3D0C9}" type="datetimeFigureOut">
              <a:rPr lang="en-GB" smtClean="0"/>
              <a:t>11/09/2025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35B06FD-10CD-C04B-ACDC-C890FC17E1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9197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>
            <a:spLocks noChangeAspect="1"/>
          </p:cNvSpPr>
          <p:nvPr/>
        </p:nvSpPr>
        <p:spPr>
          <a:xfrm>
            <a:off x="26573" y="1"/>
            <a:ext cx="4954439" cy="3409671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1.What’s working in your communication?</a:t>
            </a: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TextBox 3"/>
          <p:cNvSpPr txBox="1">
            <a:spLocks noChangeAspect="1"/>
          </p:cNvSpPr>
          <p:nvPr/>
        </p:nvSpPr>
        <p:spPr>
          <a:xfrm>
            <a:off x="4953000" y="-28997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0A0B8">
                  <a:tint val="66000"/>
                  <a:satMod val="160000"/>
                </a:srgbClr>
              </a:gs>
              <a:gs pos="50000">
                <a:srgbClr val="00A0B8">
                  <a:tint val="44500"/>
                  <a:satMod val="160000"/>
                </a:srgbClr>
              </a:gs>
              <a:gs pos="100000">
                <a:srgbClr val="00A0B8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2. What’s stuck in your communication?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TextBox 4"/>
          <p:cNvSpPr txBox="1">
            <a:spLocks/>
          </p:cNvSpPr>
          <p:nvPr/>
        </p:nvSpPr>
        <p:spPr>
          <a:xfrm>
            <a:off x="4953002" y="3400003"/>
            <a:ext cx="4571999" cy="345799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3. How would you describe your impact?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TextBox 5"/>
          <p:cNvSpPr txBox="1">
            <a:spLocks noChangeAspect="1"/>
          </p:cNvSpPr>
          <p:nvPr/>
        </p:nvSpPr>
        <p:spPr>
          <a:xfrm>
            <a:off x="1" y="3400003"/>
            <a:ext cx="4952498" cy="3457997"/>
          </a:xfrm>
          <a:prstGeom prst="rect">
            <a:avLst/>
          </a:prstGeom>
          <a:gradFill flip="none" rotWithShape="1">
            <a:gsLst>
              <a:gs pos="0">
                <a:srgbClr val="0432FF">
                  <a:tint val="66000"/>
                  <a:satMod val="160000"/>
                </a:srgbClr>
              </a:gs>
              <a:gs pos="50000">
                <a:srgbClr val="0432FF">
                  <a:tint val="44500"/>
                  <a:satMod val="160000"/>
                </a:srgbClr>
              </a:gs>
              <a:gs pos="100000">
                <a:srgbClr val="0432FF">
                  <a:tint val="23500"/>
                  <a:satMod val="160000"/>
                </a:srgbClr>
              </a:gs>
            </a:gsLst>
            <a:lin ang="2700000" scaled="1"/>
            <a:tileRect/>
          </a:gradFill>
        </p:spPr>
        <p:txBody>
          <a:bodyPr wrap="square" rtlCol="0">
            <a:noAutofit/>
          </a:bodyPr>
          <a:lstStyle/>
          <a:p>
            <a:pPr algn="ctr"/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/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4.What’s one small step towards better?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pPr marL="333485" indent="-333485">
              <a:buFont typeface="+mj-lt"/>
              <a:buAutoNum type="arabicPeriod"/>
            </a:pPr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GB" sz="2000" b="1" dirty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  <a:p>
            <a:endParaRPr lang="en-GB" sz="2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BA95E98E-8DEC-673A-F408-E85FC7E097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FC8D8F-DB3F-E940-8950-268F949AE243}" type="slidenum">
              <a:rPr lang="en-US" smtClean="0"/>
              <a:t>1</a:t>
            </a:fld>
            <a:endParaRPr lang="en-US" dirty="0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6C778F15-55A5-7C03-0AE6-139589F397A5}"/>
              </a:ext>
            </a:extLst>
          </p:cNvPr>
          <p:cNvSpPr/>
          <p:nvPr/>
        </p:nvSpPr>
        <p:spPr>
          <a:xfrm>
            <a:off x="3415229" y="2901807"/>
            <a:ext cx="3101613" cy="844062"/>
          </a:xfrm>
          <a:prstGeom prst="ellipse">
            <a:avLst/>
          </a:prstGeom>
          <a:solidFill>
            <a:srgbClr val="00A0B8"/>
          </a:solidFill>
          <a:ln>
            <a:solidFill>
              <a:srgbClr val="00A0B8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>
                <a:latin typeface="Calibri" panose="020F0502020204030204" pitchFamily="34" charset="0"/>
                <a:cs typeface="Calibri" panose="020F0502020204030204" pitchFamily="34" charset="0"/>
              </a:rPr>
              <a:t>COMMUNICATION</a:t>
            </a:r>
          </a:p>
        </p:txBody>
      </p:sp>
    </p:spTree>
    <p:extLst>
      <p:ext uri="{BB962C8B-B14F-4D97-AF65-F5344CB8AC3E}">
        <p14:creationId xmlns:p14="http://schemas.microsoft.com/office/powerpoint/2010/main" val="32041998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20000"/>
    </mc:Choice>
    <mc:Fallback xmlns="">
      <p:transition advClick="0" advTm="2000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</TotalTime>
  <Words>45</Words>
  <Application>Microsoft Macintosh PowerPoint</Application>
  <PresentationFormat>A4 Paper (210x297 mm)</PresentationFormat>
  <Paragraphs>76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Aptos</vt:lpstr>
      <vt:lpstr>Aptos Display</vt:lpstr>
      <vt:lpstr>Arial</vt:lpstr>
      <vt:lpstr>Calibri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Fiona MacNeill</dc:creator>
  <cp:lastModifiedBy>Fiona MacNeill</cp:lastModifiedBy>
  <cp:revision>2</cp:revision>
  <dcterms:created xsi:type="dcterms:W3CDTF">2024-09-16T12:20:53Z</dcterms:created>
  <dcterms:modified xsi:type="dcterms:W3CDTF">2025-09-11T14:29:17Z</dcterms:modified>
</cp:coreProperties>
</file>