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70" r:id="rId2"/>
  </p:sldIdLst>
  <p:sldSz cx="9906000" cy="6858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12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3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626"/>
  </p:normalViewPr>
  <p:slideViewPr>
    <p:cSldViewPr snapToGrid="0" snapToObjects="1" showGuides="1">
      <p:cViewPr varScale="1">
        <p:scale>
          <a:sx n="116" d="100"/>
          <a:sy n="116" d="100"/>
        </p:scale>
        <p:origin x="1696" y="192"/>
      </p:cViewPr>
      <p:guideLst>
        <p:guide orient="horz" pos="2160"/>
        <p:guide pos="312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7" Type="http://schemas.microsoft.com/office/2016/11/relationships/changesInfo" Target="changesInfos/changesInfo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Fiona MacNeill" userId="83660d8f-3486-48f3-9840-8946400103cf" providerId="ADAL" clId="{DCBD6EB6-0FBE-6B43-AC77-56FD5D5C873E}"/>
    <pc:docChg chg="custSel addSld delSld modSld">
      <pc:chgData name="Fiona MacNeill" userId="83660d8f-3486-48f3-9840-8946400103cf" providerId="ADAL" clId="{DCBD6EB6-0FBE-6B43-AC77-56FD5D5C873E}" dt="2023-02-04T15:00:06.449" v="85" actId="20577"/>
      <pc:docMkLst>
        <pc:docMk/>
      </pc:docMkLst>
      <pc:sldChg chg="modSp add mod">
        <pc:chgData name="Fiona MacNeill" userId="83660d8f-3486-48f3-9840-8946400103cf" providerId="ADAL" clId="{DCBD6EB6-0FBE-6B43-AC77-56FD5D5C873E}" dt="2023-02-04T15:00:06.449" v="85" actId="20577"/>
        <pc:sldMkLst>
          <pc:docMk/>
          <pc:sldMk cId="2394174568" sldId="270"/>
        </pc:sldMkLst>
        <pc:spChg chg="mod">
          <ac:chgData name="Fiona MacNeill" userId="83660d8f-3486-48f3-9840-8946400103cf" providerId="ADAL" clId="{DCBD6EB6-0FBE-6B43-AC77-56FD5D5C873E}" dt="2023-02-04T14:54:43.036" v="74" actId="255"/>
          <ac:spMkLst>
            <pc:docMk/>
            <pc:sldMk cId="2394174568" sldId="270"/>
            <ac:spMk id="3" creationId="{99790105-DE39-9DB9-0185-A332C0EC0558}"/>
          </ac:spMkLst>
        </pc:spChg>
        <pc:spChg chg="mod">
          <ac:chgData name="Fiona MacNeill" userId="83660d8f-3486-48f3-9840-8946400103cf" providerId="ADAL" clId="{DCBD6EB6-0FBE-6B43-AC77-56FD5D5C873E}" dt="2023-02-04T15:00:06.449" v="85" actId="20577"/>
          <ac:spMkLst>
            <pc:docMk/>
            <pc:sldMk cId="2394174568" sldId="270"/>
            <ac:spMk id="4" creationId="{3A15CA60-F368-3346-B5AD-5465DD3BBB3D}"/>
          </ac:spMkLst>
        </pc:spChg>
      </pc:sldChg>
      <pc:sldChg chg="delSp del mod">
        <pc:chgData name="Fiona MacNeill" userId="83660d8f-3486-48f3-9840-8946400103cf" providerId="ADAL" clId="{DCBD6EB6-0FBE-6B43-AC77-56FD5D5C873E}" dt="2023-02-04T14:53:33.985" v="73" actId="2696"/>
        <pc:sldMkLst>
          <pc:docMk/>
          <pc:sldMk cId="2499131459" sldId="311"/>
        </pc:sldMkLst>
        <pc:picChg chg="del">
          <ac:chgData name="Fiona MacNeill" userId="83660d8f-3486-48f3-9840-8946400103cf" providerId="ADAL" clId="{DCBD6EB6-0FBE-6B43-AC77-56FD5D5C873E}" dt="2023-02-04T14:51:41.805" v="0" actId="478"/>
          <ac:picMkLst>
            <pc:docMk/>
            <pc:sldMk cId="2499131459" sldId="311"/>
            <ac:picMk id="4" creationId="{68CDE9E5-AB32-1840-8F25-212D97B52EAA}"/>
          </ac:picMkLst>
        </pc:picChg>
      </pc:sldChg>
    </pc:docChg>
  </pc:docChgLst>
  <pc:docChgLst>
    <pc:chgData name="Fiona MacNeill" userId="83660d8f-3486-48f3-9840-8946400103cf" providerId="ADAL" clId="{B0E9A023-988F-074E-9346-B89F89178075}"/>
    <pc:docChg chg="custSel modSld">
      <pc:chgData name="Fiona MacNeill" userId="83660d8f-3486-48f3-9840-8946400103cf" providerId="ADAL" clId="{B0E9A023-988F-074E-9346-B89F89178075}" dt="2023-02-06T15:06:26.203" v="326" actId="1076"/>
      <pc:docMkLst>
        <pc:docMk/>
      </pc:docMkLst>
      <pc:sldChg chg="modSp mod">
        <pc:chgData name="Fiona MacNeill" userId="83660d8f-3486-48f3-9840-8946400103cf" providerId="ADAL" clId="{B0E9A023-988F-074E-9346-B89F89178075}" dt="2023-02-06T15:06:26.203" v="326" actId="1076"/>
        <pc:sldMkLst>
          <pc:docMk/>
          <pc:sldMk cId="2394174568" sldId="270"/>
        </pc:sldMkLst>
        <pc:spChg chg="mod">
          <ac:chgData name="Fiona MacNeill" userId="83660d8f-3486-48f3-9840-8946400103cf" providerId="ADAL" clId="{B0E9A023-988F-074E-9346-B89F89178075}" dt="2023-02-06T10:26:09.601" v="324" actId="207"/>
          <ac:spMkLst>
            <pc:docMk/>
            <pc:sldMk cId="2394174568" sldId="270"/>
            <ac:spMk id="3" creationId="{99790105-DE39-9DB9-0185-A332C0EC0558}"/>
          </ac:spMkLst>
        </pc:spChg>
        <pc:spChg chg="mod">
          <ac:chgData name="Fiona MacNeill" userId="83660d8f-3486-48f3-9840-8946400103cf" providerId="ADAL" clId="{B0E9A023-988F-074E-9346-B89F89178075}" dt="2023-02-06T10:23:53.953" v="6" actId="20577"/>
          <ac:spMkLst>
            <pc:docMk/>
            <pc:sldMk cId="2394174568" sldId="270"/>
            <ac:spMk id="4" creationId="{3A15CA60-F368-3346-B5AD-5465DD3BBB3D}"/>
          </ac:spMkLst>
        </pc:spChg>
        <pc:spChg chg="mod">
          <ac:chgData name="Fiona MacNeill" userId="83660d8f-3486-48f3-9840-8946400103cf" providerId="ADAL" clId="{B0E9A023-988F-074E-9346-B89F89178075}" dt="2023-02-06T15:06:23.708" v="325" actId="14100"/>
          <ac:spMkLst>
            <pc:docMk/>
            <pc:sldMk cId="2394174568" sldId="270"/>
            <ac:spMk id="6" creationId="{15F4246F-3FE5-A9CB-34E4-73246166A675}"/>
          </ac:spMkLst>
        </pc:spChg>
        <pc:picChg chg="mod">
          <ac:chgData name="Fiona MacNeill" userId="83660d8f-3486-48f3-9840-8946400103cf" providerId="ADAL" clId="{B0E9A023-988F-074E-9346-B89F89178075}" dt="2023-02-06T15:06:26.203" v="326" actId="1076"/>
          <ac:picMkLst>
            <pc:docMk/>
            <pc:sldMk cId="2394174568" sldId="270"/>
            <ac:picMk id="5" creationId="{8180E933-8DA9-84ED-8E02-9BBFC5E223D5}"/>
          </ac:picMkLst>
        </pc:pic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en-GB"/>
              <a:t>Click to edit Master title style</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p>
            <a:fld id="{79B0FBAC-1FB1-FC41-AA43-4744696D58B8}" type="datetimeFigureOut">
              <a:rPr lang="en-US" smtClean="0"/>
              <a:t>2/6/23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3F8D27-B7A2-A24A-9302-1DC0BE7963DE}" type="slidenum">
              <a:rPr lang="en-US" smtClean="0"/>
              <a:t>‹#›</a:t>
            </a:fld>
            <a:endParaRPr lang="en-US"/>
          </a:p>
        </p:txBody>
      </p:sp>
    </p:spTree>
    <p:extLst>
      <p:ext uri="{BB962C8B-B14F-4D97-AF65-F5344CB8AC3E}">
        <p14:creationId xmlns:p14="http://schemas.microsoft.com/office/powerpoint/2010/main" val="18075002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79B0FBAC-1FB1-FC41-AA43-4744696D58B8}" type="datetimeFigureOut">
              <a:rPr lang="en-US" smtClean="0"/>
              <a:t>2/6/23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3F8D27-B7A2-A24A-9302-1DC0BE7963DE}" type="slidenum">
              <a:rPr lang="en-US" smtClean="0"/>
              <a:t>‹#›</a:t>
            </a:fld>
            <a:endParaRPr lang="en-US"/>
          </a:p>
        </p:txBody>
      </p:sp>
    </p:spTree>
    <p:extLst>
      <p:ext uri="{BB962C8B-B14F-4D97-AF65-F5344CB8AC3E}">
        <p14:creationId xmlns:p14="http://schemas.microsoft.com/office/powerpoint/2010/main" val="8050454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en-GB"/>
              <a:t>Click to edit Master title style</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79B0FBAC-1FB1-FC41-AA43-4744696D58B8}" type="datetimeFigureOut">
              <a:rPr lang="en-US" smtClean="0"/>
              <a:t>2/6/23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3F8D27-B7A2-A24A-9302-1DC0BE7963DE}" type="slidenum">
              <a:rPr lang="en-US" smtClean="0"/>
              <a:t>‹#›</a:t>
            </a:fld>
            <a:endParaRPr lang="en-US"/>
          </a:p>
        </p:txBody>
      </p:sp>
    </p:spTree>
    <p:extLst>
      <p:ext uri="{BB962C8B-B14F-4D97-AF65-F5344CB8AC3E}">
        <p14:creationId xmlns:p14="http://schemas.microsoft.com/office/powerpoint/2010/main" val="29083474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79B0FBAC-1FB1-FC41-AA43-4744696D58B8}" type="datetimeFigureOut">
              <a:rPr lang="en-US" smtClean="0"/>
              <a:t>2/6/23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3F8D27-B7A2-A24A-9302-1DC0BE7963DE}" type="slidenum">
              <a:rPr lang="en-US" smtClean="0"/>
              <a:t>‹#›</a:t>
            </a:fld>
            <a:endParaRPr lang="en-US"/>
          </a:p>
        </p:txBody>
      </p:sp>
    </p:spTree>
    <p:extLst>
      <p:ext uri="{BB962C8B-B14F-4D97-AF65-F5344CB8AC3E}">
        <p14:creationId xmlns:p14="http://schemas.microsoft.com/office/powerpoint/2010/main" val="14929070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en-GB"/>
              <a:t>Click to edit Master title style</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79B0FBAC-1FB1-FC41-AA43-4744696D58B8}" type="datetimeFigureOut">
              <a:rPr lang="en-US" smtClean="0"/>
              <a:t>2/6/23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3F8D27-B7A2-A24A-9302-1DC0BE7963DE}" type="slidenum">
              <a:rPr lang="en-US" smtClean="0"/>
              <a:t>‹#›</a:t>
            </a:fld>
            <a:endParaRPr lang="en-US"/>
          </a:p>
        </p:txBody>
      </p:sp>
    </p:spTree>
    <p:extLst>
      <p:ext uri="{BB962C8B-B14F-4D97-AF65-F5344CB8AC3E}">
        <p14:creationId xmlns:p14="http://schemas.microsoft.com/office/powerpoint/2010/main" val="30264735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79B0FBAC-1FB1-FC41-AA43-4744696D58B8}" type="datetimeFigureOut">
              <a:rPr lang="en-US" smtClean="0"/>
              <a:t>2/6/23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F3F8D27-B7A2-A24A-9302-1DC0BE7963DE}" type="slidenum">
              <a:rPr lang="en-US" smtClean="0"/>
              <a:t>‹#›</a:t>
            </a:fld>
            <a:endParaRPr lang="en-US"/>
          </a:p>
        </p:txBody>
      </p:sp>
    </p:spTree>
    <p:extLst>
      <p:ext uri="{BB962C8B-B14F-4D97-AF65-F5344CB8AC3E}">
        <p14:creationId xmlns:p14="http://schemas.microsoft.com/office/powerpoint/2010/main" val="10859293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en-GB"/>
              <a:t>Click to edit Master title style</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682329" y="2505075"/>
            <a:ext cx="4190702"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5014913" y="2505075"/>
            <a:ext cx="4211340"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79B0FBAC-1FB1-FC41-AA43-4744696D58B8}" type="datetimeFigureOut">
              <a:rPr lang="en-US" smtClean="0"/>
              <a:t>2/6/23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F3F8D27-B7A2-A24A-9302-1DC0BE7963DE}" type="slidenum">
              <a:rPr lang="en-US" smtClean="0"/>
              <a:t>‹#›</a:t>
            </a:fld>
            <a:endParaRPr lang="en-US"/>
          </a:p>
        </p:txBody>
      </p:sp>
    </p:spTree>
    <p:extLst>
      <p:ext uri="{BB962C8B-B14F-4D97-AF65-F5344CB8AC3E}">
        <p14:creationId xmlns:p14="http://schemas.microsoft.com/office/powerpoint/2010/main" val="3515649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79B0FBAC-1FB1-FC41-AA43-4744696D58B8}" type="datetimeFigureOut">
              <a:rPr lang="en-US" smtClean="0"/>
              <a:t>2/6/23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F3F8D27-B7A2-A24A-9302-1DC0BE7963DE}" type="slidenum">
              <a:rPr lang="en-US" smtClean="0"/>
              <a:t>‹#›</a:t>
            </a:fld>
            <a:endParaRPr lang="en-US"/>
          </a:p>
        </p:txBody>
      </p:sp>
    </p:spTree>
    <p:extLst>
      <p:ext uri="{BB962C8B-B14F-4D97-AF65-F5344CB8AC3E}">
        <p14:creationId xmlns:p14="http://schemas.microsoft.com/office/powerpoint/2010/main" val="28626117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9B0FBAC-1FB1-FC41-AA43-4744696D58B8}" type="datetimeFigureOut">
              <a:rPr lang="en-US" smtClean="0"/>
              <a:t>2/6/23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F3F8D27-B7A2-A24A-9302-1DC0BE7963DE}" type="slidenum">
              <a:rPr lang="en-US" smtClean="0"/>
              <a:t>‹#›</a:t>
            </a:fld>
            <a:endParaRPr lang="en-US"/>
          </a:p>
        </p:txBody>
      </p:sp>
    </p:spTree>
    <p:extLst>
      <p:ext uri="{BB962C8B-B14F-4D97-AF65-F5344CB8AC3E}">
        <p14:creationId xmlns:p14="http://schemas.microsoft.com/office/powerpoint/2010/main" val="174766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GB"/>
              <a:t>Click to edit Master title style</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79B0FBAC-1FB1-FC41-AA43-4744696D58B8}" type="datetimeFigureOut">
              <a:rPr lang="en-US" smtClean="0"/>
              <a:t>2/6/23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F3F8D27-B7A2-A24A-9302-1DC0BE7963DE}" type="slidenum">
              <a:rPr lang="en-US" smtClean="0"/>
              <a:t>‹#›</a:t>
            </a:fld>
            <a:endParaRPr lang="en-US"/>
          </a:p>
        </p:txBody>
      </p:sp>
    </p:spTree>
    <p:extLst>
      <p:ext uri="{BB962C8B-B14F-4D97-AF65-F5344CB8AC3E}">
        <p14:creationId xmlns:p14="http://schemas.microsoft.com/office/powerpoint/2010/main" val="37747949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GB"/>
              <a:t>Click to edit Master title style</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a:t>Click icon to add picture</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79B0FBAC-1FB1-FC41-AA43-4744696D58B8}" type="datetimeFigureOut">
              <a:rPr lang="en-US" smtClean="0"/>
              <a:t>2/6/23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F3F8D27-B7A2-A24A-9302-1DC0BE7963DE}" type="slidenum">
              <a:rPr lang="en-US" smtClean="0"/>
              <a:t>‹#›</a:t>
            </a:fld>
            <a:endParaRPr lang="en-US"/>
          </a:p>
        </p:txBody>
      </p:sp>
    </p:spTree>
    <p:extLst>
      <p:ext uri="{BB962C8B-B14F-4D97-AF65-F5344CB8AC3E}">
        <p14:creationId xmlns:p14="http://schemas.microsoft.com/office/powerpoint/2010/main" val="28897559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en-GB"/>
              <a:t>Click to edit Master title style</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9B0FBAC-1FB1-FC41-AA43-4744696D58B8}" type="datetimeFigureOut">
              <a:rPr lang="en-US" smtClean="0"/>
              <a:t>2/6/23</a:t>
            </a:fld>
            <a:endParaRPr 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F3F8D27-B7A2-A24A-9302-1DC0BE7963DE}" type="slidenum">
              <a:rPr lang="en-US" smtClean="0"/>
              <a:t>‹#›</a:t>
            </a:fld>
            <a:endParaRPr lang="en-US"/>
          </a:p>
        </p:txBody>
      </p:sp>
    </p:spTree>
    <p:extLst>
      <p:ext uri="{BB962C8B-B14F-4D97-AF65-F5344CB8AC3E}">
        <p14:creationId xmlns:p14="http://schemas.microsoft.com/office/powerpoint/2010/main" val="32985525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3A15CA60-F368-3346-B5AD-5465DD3BBB3D}"/>
              </a:ext>
            </a:extLst>
          </p:cNvPr>
          <p:cNvSpPr txBox="1"/>
          <p:nvPr/>
        </p:nvSpPr>
        <p:spPr>
          <a:xfrm>
            <a:off x="370114" y="57199"/>
            <a:ext cx="9144000" cy="1446550"/>
          </a:xfrm>
          <a:prstGeom prst="rect">
            <a:avLst/>
          </a:prstGeom>
          <a:noFill/>
        </p:spPr>
        <p:txBody>
          <a:bodyPr wrap="square" rtlCol="0">
            <a:spAutoFit/>
          </a:bodyPr>
          <a:lstStyle/>
          <a:p>
            <a:pPr algn="ctr"/>
            <a:r>
              <a:rPr lang="en-GB" sz="3200" b="1" dirty="0">
                <a:solidFill>
                  <a:srgbClr val="009193"/>
                </a:solidFill>
                <a:latin typeface="Herculanum" panose="02000505000000020004" pitchFamily="2" charset="77"/>
              </a:rPr>
              <a:t>PRACTICE CREATING AN OPENING STATEMENT</a:t>
            </a:r>
          </a:p>
          <a:p>
            <a:pPr algn="ctr"/>
            <a:r>
              <a:rPr lang="en-GB" sz="3200" b="1" dirty="0">
                <a:solidFill>
                  <a:srgbClr val="009193"/>
                </a:solidFill>
                <a:latin typeface="Herculanum" panose="02000505000000020004" pitchFamily="2" charset="77"/>
              </a:rPr>
              <a:t>See page 189-193</a:t>
            </a:r>
          </a:p>
          <a:p>
            <a:pPr algn="ctr"/>
            <a:endParaRPr lang="en-GB" sz="2400" b="1" dirty="0">
              <a:solidFill>
                <a:srgbClr val="002060"/>
              </a:solidFill>
            </a:endParaRPr>
          </a:p>
        </p:txBody>
      </p:sp>
      <p:sp>
        <p:nvSpPr>
          <p:cNvPr id="6" name="Freeform 5">
            <a:extLst>
              <a:ext uri="{FF2B5EF4-FFF2-40B4-BE49-F238E27FC236}">
                <a16:creationId xmlns:a16="http://schemas.microsoft.com/office/drawing/2014/main" id="{15F4246F-3FE5-A9CB-34E4-73246166A675}"/>
              </a:ext>
            </a:extLst>
          </p:cNvPr>
          <p:cNvSpPr/>
          <p:nvPr/>
        </p:nvSpPr>
        <p:spPr>
          <a:xfrm>
            <a:off x="370114" y="6191480"/>
            <a:ext cx="9165772" cy="662724"/>
          </a:xfrm>
          <a:custGeom>
            <a:avLst/>
            <a:gdLst>
              <a:gd name="connsiteX0" fmla="*/ 0 w 9165772"/>
              <a:gd name="connsiteY0" fmla="*/ 2211614 h 2385785"/>
              <a:gd name="connsiteX1" fmla="*/ 283029 w 9165772"/>
              <a:gd name="connsiteY1" fmla="*/ 2200728 h 2385785"/>
              <a:gd name="connsiteX2" fmla="*/ 555172 w 9165772"/>
              <a:gd name="connsiteY2" fmla="*/ 2200728 h 2385785"/>
              <a:gd name="connsiteX3" fmla="*/ 2830286 w 9165772"/>
              <a:gd name="connsiteY3" fmla="*/ 1090385 h 2385785"/>
              <a:gd name="connsiteX4" fmla="*/ 3853543 w 9165772"/>
              <a:gd name="connsiteY4" fmla="*/ 1830614 h 2385785"/>
              <a:gd name="connsiteX5" fmla="*/ 4495800 w 9165772"/>
              <a:gd name="connsiteY5" fmla="*/ 1787071 h 2385785"/>
              <a:gd name="connsiteX6" fmla="*/ 5802086 w 9165772"/>
              <a:gd name="connsiteY6" fmla="*/ 1123042 h 2385785"/>
              <a:gd name="connsiteX7" fmla="*/ 6531429 w 9165772"/>
              <a:gd name="connsiteY7" fmla="*/ 840014 h 2385785"/>
              <a:gd name="connsiteX8" fmla="*/ 7772400 w 9165772"/>
              <a:gd name="connsiteY8" fmla="*/ 1602014 h 2385785"/>
              <a:gd name="connsiteX9" fmla="*/ 8240486 w 9165772"/>
              <a:gd name="connsiteY9" fmla="*/ 1427842 h 2385785"/>
              <a:gd name="connsiteX10" fmla="*/ 6912429 w 9165772"/>
              <a:gd name="connsiteY10" fmla="*/ 34471 h 2385785"/>
              <a:gd name="connsiteX11" fmla="*/ 9165772 w 9165772"/>
              <a:gd name="connsiteY11" fmla="*/ 1221014 h 23857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9165772" h="2385785">
                <a:moveTo>
                  <a:pt x="0" y="2211614"/>
                </a:moveTo>
                <a:lnTo>
                  <a:pt x="283029" y="2200728"/>
                </a:lnTo>
                <a:cubicBezTo>
                  <a:pt x="375558" y="2198914"/>
                  <a:pt x="130629" y="2385785"/>
                  <a:pt x="555172" y="2200728"/>
                </a:cubicBezTo>
                <a:cubicBezTo>
                  <a:pt x="979715" y="2015671"/>
                  <a:pt x="2280558" y="1152071"/>
                  <a:pt x="2830286" y="1090385"/>
                </a:cubicBezTo>
                <a:cubicBezTo>
                  <a:pt x="3380014" y="1028699"/>
                  <a:pt x="3575957" y="1714500"/>
                  <a:pt x="3853543" y="1830614"/>
                </a:cubicBezTo>
                <a:cubicBezTo>
                  <a:pt x="4131129" y="1946728"/>
                  <a:pt x="4171043" y="1905000"/>
                  <a:pt x="4495800" y="1787071"/>
                </a:cubicBezTo>
                <a:cubicBezTo>
                  <a:pt x="4820557" y="1669142"/>
                  <a:pt x="5462814" y="1280885"/>
                  <a:pt x="5802086" y="1123042"/>
                </a:cubicBezTo>
                <a:cubicBezTo>
                  <a:pt x="6141358" y="965199"/>
                  <a:pt x="6203043" y="760185"/>
                  <a:pt x="6531429" y="840014"/>
                </a:cubicBezTo>
                <a:cubicBezTo>
                  <a:pt x="6859815" y="919843"/>
                  <a:pt x="7487557" y="1504043"/>
                  <a:pt x="7772400" y="1602014"/>
                </a:cubicBezTo>
                <a:cubicBezTo>
                  <a:pt x="8057243" y="1699985"/>
                  <a:pt x="8383814" y="1689099"/>
                  <a:pt x="8240486" y="1427842"/>
                </a:cubicBezTo>
                <a:cubicBezTo>
                  <a:pt x="8097158" y="1166585"/>
                  <a:pt x="6758215" y="68942"/>
                  <a:pt x="6912429" y="34471"/>
                </a:cubicBezTo>
                <a:cubicBezTo>
                  <a:pt x="7066643" y="0"/>
                  <a:pt x="8116207" y="610507"/>
                  <a:pt x="9165772" y="1221014"/>
                </a:cubicBezTo>
              </a:path>
            </a:pathLst>
          </a:custGeom>
          <a:ln w="38100">
            <a:solidFill>
              <a:schemeClr val="accent3">
                <a:lumMod val="60000"/>
                <a:lumOff val="4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solidFill>
                <a:schemeClr val="bg2">
                  <a:lumMod val="50000"/>
                </a:schemeClr>
              </a:solidFill>
            </a:endParaRPr>
          </a:p>
        </p:txBody>
      </p:sp>
      <p:sp>
        <p:nvSpPr>
          <p:cNvPr id="3" name="TextBox 2">
            <a:extLst>
              <a:ext uri="{FF2B5EF4-FFF2-40B4-BE49-F238E27FC236}">
                <a16:creationId xmlns:a16="http://schemas.microsoft.com/office/drawing/2014/main" id="{99790105-DE39-9DB9-0185-A332C0EC0558}"/>
              </a:ext>
            </a:extLst>
          </p:cNvPr>
          <p:cNvSpPr txBox="1"/>
          <p:nvPr/>
        </p:nvSpPr>
        <p:spPr>
          <a:xfrm>
            <a:off x="664026" y="1090031"/>
            <a:ext cx="8577943" cy="5386090"/>
          </a:xfrm>
          <a:prstGeom prst="rect">
            <a:avLst/>
          </a:prstGeom>
          <a:noFill/>
        </p:spPr>
        <p:txBody>
          <a:bodyPr wrap="square">
            <a:spAutoFit/>
          </a:bodyPr>
          <a:lstStyle/>
          <a:p>
            <a:pPr algn="ctr"/>
            <a:r>
              <a:rPr lang="en-US" b="1" dirty="0">
                <a:solidFill>
                  <a:srgbClr val="FF003C"/>
                </a:solidFill>
              </a:rPr>
              <a:t>You must finish reading the Fierce Book before the workshop, in addition we would like you to prepare an opening statement and bring this with you to the workshop. This should be real and about a conversation that you know you need to have. Reminder guidance below.</a:t>
            </a:r>
          </a:p>
          <a:p>
            <a:pPr marL="457200" indent="-457200">
              <a:buFont typeface="+mj-lt"/>
              <a:buAutoNum type="arabicPeriod"/>
            </a:pPr>
            <a:endParaRPr lang="en-US" b="1" dirty="0"/>
          </a:p>
          <a:p>
            <a:pPr marL="457200" indent="-457200">
              <a:buFont typeface="+mj-lt"/>
              <a:buAutoNum type="arabicPeriod"/>
            </a:pPr>
            <a:endParaRPr lang="en-US" b="1" dirty="0"/>
          </a:p>
          <a:p>
            <a:pPr marL="457200" indent="-457200">
              <a:buFont typeface="+mj-lt"/>
              <a:buAutoNum type="arabicPeriod"/>
            </a:pPr>
            <a:r>
              <a:rPr lang="en-US" b="1" dirty="0"/>
              <a:t>Name the issue</a:t>
            </a:r>
          </a:p>
          <a:p>
            <a:pPr marL="457200" indent="-457200">
              <a:buFont typeface="+mj-lt"/>
              <a:buAutoNum type="arabicPeriod"/>
            </a:pPr>
            <a:endParaRPr lang="en-US" b="1" dirty="0"/>
          </a:p>
          <a:p>
            <a:pPr marL="457200" indent="-457200">
              <a:buFont typeface="+mj-lt"/>
              <a:buAutoNum type="arabicPeriod"/>
            </a:pPr>
            <a:r>
              <a:rPr lang="en-US" b="1" dirty="0"/>
              <a:t>Select a specific example that illustrates the </a:t>
            </a:r>
            <a:r>
              <a:rPr lang="en-US" b="1" dirty="0" err="1"/>
              <a:t>behaviour</a:t>
            </a:r>
            <a:r>
              <a:rPr lang="en-US" b="1" dirty="0"/>
              <a:t> or situation that requires change</a:t>
            </a:r>
          </a:p>
          <a:p>
            <a:pPr marL="457200" indent="-457200">
              <a:buFont typeface="+mj-lt"/>
              <a:buAutoNum type="arabicPeriod"/>
            </a:pPr>
            <a:endParaRPr lang="en-US" b="1" dirty="0"/>
          </a:p>
          <a:p>
            <a:pPr marL="457200" indent="-457200">
              <a:buFont typeface="+mj-lt"/>
              <a:buAutoNum type="arabicPeriod"/>
            </a:pPr>
            <a:r>
              <a:rPr lang="en-US" b="1" dirty="0"/>
              <a:t>Describe your emotions about the issue</a:t>
            </a:r>
          </a:p>
          <a:p>
            <a:pPr marL="457200" indent="-457200">
              <a:buFont typeface="+mj-lt"/>
              <a:buAutoNum type="arabicPeriod"/>
            </a:pPr>
            <a:endParaRPr lang="en-US" b="1" dirty="0"/>
          </a:p>
          <a:p>
            <a:pPr marL="457200" indent="-457200">
              <a:buFont typeface="+mj-lt"/>
              <a:buAutoNum type="arabicPeriod"/>
            </a:pPr>
            <a:r>
              <a:rPr lang="en-US" b="1" dirty="0"/>
              <a:t>Clarify what’s at stake</a:t>
            </a:r>
          </a:p>
          <a:p>
            <a:pPr marL="457200" indent="-457200">
              <a:buFont typeface="+mj-lt"/>
              <a:buAutoNum type="arabicPeriod"/>
            </a:pPr>
            <a:endParaRPr lang="en-US" b="1" dirty="0"/>
          </a:p>
          <a:p>
            <a:pPr marL="457200" indent="-457200">
              <a:buFont typeface="+mj-lt"/>
              <a:buAutoNum type="arabicPeriod"/>
            </a:pPr>
            <a:r>
              <a:rPr lang="en-US" b="1" dirty="0"/>
              <a:t>Identify your contribution to this issue</a:t>
            </a:r>
          </a:p>
          <a:p>
            <a:pPr marL="457200" indent="-457200">
              <a:buFont typeface="+mj-lt"/>
              <a:buAutoNum type="arabicPeriod"/>
            </a:pPr>
            <a:endParaRPr lang="en-US" b="1" dirty="0"/>
          </a:p>
          <a:p>
            <a:pPr marL="457200" indent="-457200">
              <a:buFont typeface="+mj-lt"/>
              <a:buAutoNum type="arabicPeriod"/>
            </a:pPr>
            <a:r>
              <a:rPr lang="en-US" b="1" dirty="0"/>
              <a:t>Indicate your wish to resolve the issue</a:t>
            </a:r>
          </a:p>
          <a:p>
            <a:pPr algn="ctr"/>
            <a:endParaRPr lang="en-US" sz="2000" b="1" dirty="0">
              <a:solidFill>
                <a:srgbClr val="7A81FF"/>
              </a:solidFill>
            </a:endParaRPr>
          </a:p>
        </p:txBody>
      </p:sp>
      <p:pic>
        <p:nvPicPr>
          <p:cNvPr id="5" name="Picture 4" descr="Logo, company name&#10;&#10;Description automatically generated">
            <a:extLst>
              <a:ext uri="{FF2B5EF4-FFF2-40B4-BE49-F238E27FC236}">
                <a16:creationId xmlns:a16="http://schemas.microsoft.com/office/drawing/2014/main" id="{8180E933-8DA9-84ED-8E02-9BBFC5E223D5}"/>
              </a:ext>
            </a:extLst>
          </p:cNvPr>
          <p:cNvPicPr>
            <a:picLocks noChangeAspect="1"/>
          </p:cNvPicPr>
          <p:nvPr/>
        </p:nvPicPr>
        <p:blipFill>
          <a:blip r:embed="rId2"/>
          <a:stretch>
            <a:fillRect/>
          </a:stretch>
        </p:blipFill>
        <p:spPr>
          <a:xfrm>
            <a:off x="8801097" y="5919058"/>
            <a:ext cx="881743" cy="881743"/>
          </a:xfrm>
          <a:prstGeom prst="rect">
            <a:avLst/>
          </a:prstGeom>
        </p:spPr>
      </p:pic>
    </p:spTree>
    <p:extLst>
      <p:ext uri="{BB962C8B-B14F-4D97-AF65-F5344CB8AC3E}">
        <p14:creationId xmlns:p14="http://schemas.microsoft.com/office/powerpoint/2010/main" val="2394174568"/>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13</TotalTime>
  <Words>98</Words>
  <Application>Microsoft Macintosh PowerPoint</Application>
  <PresentationFormat>A4 Paper (210x297 mm)</PresentationFormat>
  <Paragraphs>16</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Herculanum</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Fiona MacNeill</dc:creator>
  <cp:lastModifiedBy>Fiona MacNeill</cp:lastModifiedBy>
  <cp:revision>1</cp:revision>
  <dcterms:created xsi:type="dcterms:W3CDTF">2022-03-16T10:40:38Z</dcterms:created>
  <dcterms:modified xsi:type="dcterms:W3CDTF">2023-02-06T15:06:33Z</dcterms:modified>
</cp:coreProperties>
</file>