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99" r:id="rId3"/>
    <p:sldId id="298" r:id="rId4"/>
    <p:sldId id="300" r:id="rId5"/>
    <p:sldId id="3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521A6E-9B2B-E543-9B7C-C1DE9D0DD44B}" v="471" dt="2023-02-04T14:32:44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6"/>
  </p:normalViewPr>
  <p:slideViewPr>
    <p:cSldViewPr snapToGrid="0" showGuides="1">
      <p:cViewPr varScale="1">
        <p:scale>
          <a:sx n="102" d="100"/>
          <a:sy n="102" d="100"/>
        </p:scale>
        <p:origin x="62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58521A6E-9B2B-E543-9B7C-C1DE9D0DD44B}"/>
    <pc:docChg chg="undo custSel delSld modSld modMainMaster">
      <pc:chgData name="Fiona MacNeill" userId="83660d8f-3486-48f3-9840-8946400103cf" providerId="ADAL" clId="{58521A6E-9B2B-E543-9B7C-C1DE9D0DD44B}" dt="2023-02-04T14:32:44.770" v="478"/>
      <pc:docMkLst>
        <pc:docMk/>
      </pc:docMkLst>
      <pc:sldChg chg="del">
        <pc:chgData name="Fiona MacNeill" userId="83660d8f-3486-48f3-9840-8946400103cf" providerId="ADAL" clId="{58521A6E-9B2B-E543-9B7C-C1DE9D0DD44B}" dt="2023-02-04T13:46:30.775" v="0" actId="2696"/>
        <pc:sldMkLst>
          <pc:docMk/>
          <pc:sldMk cId="3729958964" sldId="256"/>
        </pc:sldMkLst>
      </pc:sldChg>
      <pc:sldChg chg="delSp mod modTransition">
        <pc:chgData name="Fiona MacNeill" userId="83660d8f-3486-48f3-9840-8946400103cf" providerId="ADAL" clId="{58521A6E-9B2B-E543-9B7C-C1DE9D0DD44B}" dt="2023-02-04T14:24:22.161" v="400"/>
        <pc:sldMkLst>
          <pc:docMk/>
          <pc:sldMk cId="2068755776" sldId="257"/>
        </pc:sldMkLst>
        <pc:picChg chg="del">
          <ac:chgData name="Fiona MacNeill" userId="83660d8f-3486-48f3-9840-8946400103cf" providerId="ADAL" clId="{58521A6E-9B2B-E543-9B7C-C1DE9D0DD44B}" dt="2023-02-04T13:46:34.445" v="1" actId="478"/>
          <ac:picMkLst>
            <pc:docMk/>
            <pc:sldMk cId="2068755776" sldId="257"/>
            <ac:picMk id="2" creationId="{CB08DA6A-0C0B-3FCA-7E6E-3E5D0DF537D1}"/>
          </ac:picMkLst>
        </pc:picChg>
      </pc:sldChg>
      <pc:sldChg chg="addSp delSp mod modTransition modAnim">
        <pc:chgData name="Fiona MacNeill" userId="83660d8f-3486-48f3-9840-8946400103cf" providerId="ADAL" clId="{58521A6E-9B2B-E543-9B7C-C1DE9D0DD44B}" dt="2023-02-04T14:31:57.396" v="444"/>
        <pc:sldMkLst>
          <pc:docMk/>
          <pc:sldMk cId="3046193639" sldId="298"/>
        </pc:sldMkLst>
        <pc:spChg chg="add del">
          <ac:chgData name="Fiona MacNeill" userId="83660d8f-3486-48f3-9840-8946400103cf" providerId="ADAL" clId="{58521A6E-9B2B-E543-9B7C-C1DE9D0DD44B}" dt="2023-02-04T13:46:52.272" v="4" actId="478"/>
          <ac:spMkLst>
            <pc:docMk/>
            <pc:sldMk cId="3046193639" sldId="298"/>
            <ac:spMk id="7" creationId="{BF082A1D-9C59-695E-0EB9-7B1F8F4A461C}"/>
          </ac:spMkLst>
        </pc:spChg>
        <pc:picChg chg="del">
          <ac:chgData name="Fiona MacNeill" userId="83660d8f-3486-48f3-9840-8946400103cf" providerId="ADAL" clId="{58521A6E-9B2B-E543-9B7C-C1DE9D0DD44B}" dt="2023-02-04T13:46:55.225" v="5" actId="478"/>
          <ac:picMkLst>
            <pc:docMk/>
            <pc:sldMk cId="3046193639" sldId="298"/>
            <ac:picMk id="2" creationId="{CB08DA6A-0C0B-3FCA-7E6E-3E5D0DF537D1}"/>
          </ac:picMkLst>
        </pc:picChg>
      </pc:sldChg>
      <pc:sldChg chg="delSp mod modTransition modAnim">
        <pc:chgData name="Fiona MacNeill" userId="83660d8f-3486-48f3-9840-8946400103cf" providerId="ADAL" clId="{58521A6E-9B2B-E543-9B7C-C1DE9D0DD44B}" dt="2023-02-04T14:31:41.378" v="427"/>
        <pc:sldMkLst>
          <pc:docMk/>
          <pc:sldMk cId="2504453919" sldId="299"/>
        </pc:sldMkLst>
        <pc:picChg chg="del">
          <ac:chgData name="Fiona MacNeill" userId="83660d8f-3486-48f3-9840-8946400103cf" providerId="ADAL" clId="{58521A6E-9B2B-E543-9B7C-C1DE9D0DD44B}" dt="2023-02-04T13:46:40.414" v="2" actId="478"/>
          <ac:picMkLst>
            <pc:docMk/>
            <pc:sldMk cId="2504453919" sldId="299"/>
            <ac:picMk id="2" creationId="{CB08DA6A-0C0B-3FCA-7E6E-3E5D0DF537D1}"/>
          </ac:picMkLst>
        </pc:picChg>
      </pc:sldChg>
      <pc:sldChg chg="delSp mod modTransition modAnim">
        <pc:chgData name="Fiona MacNeill" userId="83660d8f-3486-48f3-9840-8946400103cf" providerId="ADAL" clId="{58521A6E-9B2B-E543-9B7C-C1DE9D0DD44B}" dt="2023-02-04T14:32:14.829" v="463"/>
        <pc:sldMkLst>
          <pc:docMk/>
          <pc:sldMk cId="3943340639" sldId="300"/>
        </pc:sldMkLst>
        <pc:picChg chg="del">
          <ac:chgData name="Fiona MacNeill" userId="83660d8f-3486-48f3-9840-8946400103cf" providerId="ADAL" clId="{58521A6E-9B2B-E543-9B7C-C1DE9D0DD44B}" dt="2023-02-04T13:47:06.363" v="6" actId="478"/>
          <ac:picMkLst>
            <pc:docMk/>
            <pc:sldMk cId="3943340639" sldId="300"/>
            <ac:picMk id="2" creationId="{CB08DA6A-0C0B-3FCA-7E6E-3E5D0DF537D1}"/>
          </ac:picMkLst>
        </pc:picChg>
      </pc:sldChg>
      <pc:sldChg chg="delSp mod modTransition modAnim">
        <pc:chgData name="Fiona MacNeill" userId="83660d8f-3486-48f3-9840-8946400103cf" providerId="ADAL" clId="{58521A6E-9B2B-E543-9B7C-C1DE9D0DD44B}" dt="2023-02-04T14:32:44.770" v="478"/>
        <pc:sldMkLst>
          <pc:docMk/>
          <pc:sldMk cId="2958750551" sldId="301"/>
        </pc:sldMkLst>
        <pc:picChg chg="del">
          <ac:chgData name="Fiona MacNeill" userId="83660d8f-3486-48f3-9840-8946400103cf" providerId="ADAL" clId="{58521A6E-9B2B-E543-9B7C-C1DE9D0DD44B}" dt="2023-02-04T13:47:13.650" v="7" actId="478"/>
          <ac:picMkLst>
            <pc:docMk/>
            <pc:sldMk cId="2958750551" sldId="301"/>
            <ac:picMk id="2" creationId="{CB08DA6A-0C0B-3FCA-7E6E-3E5D0DF537D1}"/>
          </ac:picMkLst>
        </pc:picChg>
      </pc:sldChg>
      <pc:sldMasterChg chg="modTransition modSldLayout">
        <pc:chgData name="Fiona MacNeill" userId="83660d8f-3486-48f3-9840-8946400103cf" providerId="ADAL" clId="{58521A6E-9B2B-E543-9B7C-C1DE9D0DD44B}" dt="2023-02-04T14:24:22.161" v="400"/>
        <pc:sldMasterMkLst>
          <pc:docMk/>
          <pc:sldMasterMk cId="3224073612" sldId="2147483660"/>
        </pc:sldMasterMkLst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812261553" sldId="2147483661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3074062189" sldId="2147483662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3275166558" sldId="2147483663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3436197347" sldId="2147483664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2098029280" sldId="2147483665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418664767" sldId="2147483666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3592805645" sldId="2147483667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469022963" sldId="2147483668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4097018707" sldId="2147483669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2273484443" sldId="2147483670"/>
          </pc:sldLayoutMkLst>
        </pc:sldLayoutChg>
        <pc:sldLayoutChg chg="modTransition">
          <pc:chgData name="Fiona MacNeill" userId="83660d8f-3486-48f3-9840-8946400103cf" providerId="ADAL" clId="{58521A6E-9B2B-E543-9B7C-C1DE9D0DD44B}" dt="2023-02-04T14:24:22.161" v="400"/>
          <pc:sldLayoutMkLst>
            <pc:docMk/>
            <pc:sldMasterMk cId="3224073612" sldId="2147483660"/>
            <pc:sldLayoutMk cId="2453673399" sldId="214748367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684ADA-FFC1-4ED3-B391-8068E40EFC82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D7AC8A5-DD3F-42C0-B3FB-0A2890C4A1CC}">
      <dgm:prSet phldrT="[Text]" custT="1"/>
      <dgm:spPr>
        <a:solidFill>
          <a:srgbClr val="00FDFF"/>
        </a:solidFill>
        <a:ln>
          <a:noFill/>
        </a:ln>
      </dgm:spPr>
      <dgm:t>
        <a:bodyPr/>
        <a:lstStyle/>
        <a:p>
          <a:r>
            <a:rPr lang="en-GB" sz="1400" b="1" dirty="0">
              <a:solidFill>
                <a:schemeClr val="tx1"/>
              </a:solidFill>
            </a:rPr>
            <a:t>Inquire </a:t>
          </a:r>
        </a:p>
        <a:p>
          <a:r>
            <a:rPr lang="en-GB" sz="1400" b="1" dirty="0">
              <a:solidFill>
                <a:schemeClr val="tx1"/>
              </a:solidFill>
            </a:rPr>
            <a:t>and </a:t>
          </a:r>
        </a:p>
        <a:p>
          <a:r>
            <a:rPr lang="en-GB" sz="1400" b="1" dirty="0">
              <a:solidFill>
                <a:schemeClr val="tx1"/>
              </a:solidFill>
            </a:rPr>
            <a:t>Listen</a:t>
          </a:r>
        </a:p>
      </dgm:t>
    </dgm:pt>
    <dgm:pt modelId="{BAFBA899-B9AA-4FF4-86D4-47A58A0A5F74}" type="parTrans" cxnId="{F864300A-2874-4BC0-8FB4-483F1C5AE9EE}">
      <dgm:prSet/>
      <dgm:spPr/>
      <dgm:t>
        <a:bodyPr/>
        <a:lstStyle/>
        <a:p>
          <a:endParaRPr lang="en-GB"/>
        </a:p>
      </dgm:t>
    </dgm:pt>
    <dgm:pt modelId="{1F8F0F3F-10A8-46BA-9933-39D282537A64}" type="sibTrans" cxnId="{F864300A-2874-4BC0-8FB4-483F1C5AE9EE}">
      <dgm:prSet/>
      <dgm:spPr/>
      <dgm:t>
        <a:bodyPr/>
        <a:lstStyle/>
        <a:p>
          <a:endParaRPr lang="en-GB"/>
        </a:p>
      </dgm:t>
    </dgm:pt>
    <dgm:pt modelId="{057C0FB0-01D6-4AC3-9E4A-45EE3B33827F}">
      <dgm:prSet phldrT="[Text]" custT="1"/>
      <dgm:spPr>
        <a:solidFill>
          <a:srgbClr val="0432FF"/>
        </a:solidFill>
      </dgm:spPr>
      <dgm:t>
        <a:bodyPr/>
        <a:lstStyle/>
        <a:p>
          <a:r>
            <a:rPr lang="en-GB" sz="1400" b="1" dirty="0">
              <a:solidFill>
                <a:schemeClr val="bg1"/>
              </a:solidFill>
            </a:rPr>
            <a:t>Provide specifics and ask for observations</a:t>
          </a:r>
        </a:p>
      </dgm:t>
    </dgm:pt>
    <dgm:pt modelId="{CA9FF61D-1BCA-46B9-ACB3-17814FB26C50}" type="parTrans" cxnId="{B35AC999-77E9-4919-986F-43ED0A186F65}">
      <dgm:prSet/>
      <dgm:spPr/>
      <dgm:t>
        <a:bodyPr/>
        <a:lstStyle/>
        <a:p>
          <a:endParaRPr lang="en-GB"/>
        </a:p>
      </dgm:t>
    </dgm:pt>
    <dgm:pt modelId="{303B6DA6-C3A3-4341-A385-51B5E6869FD8}" type="sibTrans" cxnId="{B35AC999-77E9-4919-986F-43ED0A186F65}">
      <dgm:prSet/>
      <dgm:spPr/>
      <dgm:t>
        <a:bodyPr/>
        <a:lstStyle/>
        <a:p>
          <a:endParaRPr lang="en-GB"/>
        </a:p>
      </dgm:t>
    </dgm:pt>
    <dgm:pt modelId="{C9C32241-34F1-4E83-842B-2494F213B62C}">
      <dgm:prSet phldrT="[Text]" custT="1"/>
      <dgm:spPr>
        <a:solidFill>
          <a:srgbClr val="00FDFF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</a:rPr>
            <a:t>Build on agreed next steps</a:t>
          </a:r>
        </a:p>
      </dgm:t>
    </dgm:pt>
    <dgm:pt modelId="{2BA474D5-0929-4C73-8695-C0E42EE649E3}" type="parTrans" cxnId="{3A391B97-68C1-4888-883E-7421A174D7CF}">
      <dgm:prSet/>
      <dgm:spPr/>
      <dgm:t>
        <a:bodyPr/>
        <a:lstStyle/>
        <a:p>
          <a:endParaRPr lang="en-GB"/>
        </a:p>
      </dgm:t>
    </dgm:pt>
    <dgm:pt modelId="{346ADE07-B7AA-4104-93A1-AEBF2DC038B3}" type="sibTrans" cxnId="{3A391B97-68C1-4888-883E-7421A174D7CF}">
      <dgm:prSet/>
      <dgm:spPr/>
      <dgm:t>
        <a:bodyPr/>
        <a:lstStyle/>
        <a:p>
          <a:endParaRPr lang="en-GB"/>
        </a:p>
      </dgm:t>
    </dgm:pt>
    <dgm:pt modelId="{672BD85D-E6FC-4C1C-BB52-FD048686A1AC}">
      <dgm:prSet phldrT="[Text]" custT="1"/>
      <dgm:spPr>
        <a:solidFill>
          <a:srgbClr val="0432FF"/>
        </a:solidFill>
      </dgm:spPr>
      <dgm:t>
        <a:bodyPr/>
        <a:lstStyle/>
        <a:p>
          <a:r>
            <a:rPr lang="en-GB" sz="1400" b="1" dirty="0">
              <a:solidFill>
                <a:schemeClr val="bg1"/>
              </a:solidFill>
            </a:rPr>
            <a:t>Review  change and provide support</a:t>
          </a:r>
        </a:p>
      </dgm:t>
    </dgm:pt>
    <dgm:pt modelId="{C759DB53-C06E-40B5-8099-26BA7913CD01}" type="parTrans" cxnId="{33FE54D9-24A4-4F90-8B7E-D1EAE0B6F237}">
      <dgm:prSet/>
      <dgm:spPr/>
      <dgm:t>
        <a:bodyPr/>
        <a:lstStyle/>
        <a:p>
          <a:endParaRPr lang="en-GB"/>
        </a:p>
      </dgm:t>
    </dgm:pt>
    <dgm:pt modelId="{C463BAF2-7DE9-4292-A461-FF1D40011033}" type="sibTrans" cxnId="{33FE54D9-24A4-4F90-8B7E-D1EAE0B6F237}">
      <dgm:prSet/>
      <dgm:spPr/>
      <dgm:t>
        <a:bodyPr/>
        <a:lstStyle/>
        <a:p>
          <a:endParaRPr lang="en-GB"/>
        </a:p>
      </dgm:t>
    </dgm:pt>
    <dgm:pt modelId="{3E7D4569-E4A8-4852-9E72-6C6A2FA4CA6E}">
      <dgm:prSet phldrT="[Text]"/>
      <dgm:spPr>
        <a:noFill/>
      </dgm:spPr>
      <dgm:t>
        <a:bodyPr/>
        <a:lstStyle/>
        <a:p>
          <a:endParaRPr lang="en-GB" dirty="0"/>
        </a:p>
      </dgm:t>
    </dgm:pt>
    <dgm:pt modelId="{3E08CB6D-009E-4D1C-8A8A-138964D532A7}" type="sibTrans" cxnId="{F466028B-AA24-4F4B-BB58-46022995926F}">
      <dgm:prSet/>
      <dgm:spPr/>
      <dgm:t>
        <a:bodyPr/>
        <a:lstStyle/>
        <a:p>
          <a:endParaRPr lang="en-GB"/>
        </a:p>
      </dgm:t>
    </dgm:pt>
    <dgm:pt modelId="{946C53D4-8187-42DE-96E3-563B18676D51}" type="parTrans" cxnId="{F466028B-AA24-4F4B-BB58-46022995926F}">
      <dgm:prSet/>
      <dgm:spPr/>
      <dgm:t>
        <a:bodyPr/>
        <a:lstStyle/>
        <a:p>
          <a:endParaRPr lang="en-GB"/>
        </a:p>
      </dgm:t>
    </dgm:pt>
    <dgm:pt modelId="{045FEE0C-081F-4E93-A701-E3E5254F4638}" type="pres">
      <dgm:prSet presAssocID="{67684ADA-FFC1-4ED3-B391-8068E40EFC8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D361F55-AD16-4B06-B495-78ED48741BF4}" type="pres">
      <dgm:prSet presAssocID="{3E7D4569-E4A8-4852-9E72-6C6A2FA4CA6E}" presName="centerShape" presStyleLbl="node0" presStyleIdx="0" presStyleCnt="1" custScaleX="97714" custScaleY="95983" custLinFactNeighborX="-2591" custLinFactNeighborY="2183"/>
      <dgm:spPr/>
    </dgm:pt>
    <dgm:pt modelId="{2B7001A0-02C8-40AD-A7F8-053D77607B38}" type="pres">
      <dgm:prSet presAssocID="{8D7AC8A5-DD3F-42C0-B3FB-0A2890C4A1CC}" presName="node" presStyleLbl="node1" presStyleIdx="0" presStyleCnt="4" custScaleX="110000" custScaleY="110000" custRadScaleRad="105733" custRadScaleInc="-9964">
        <dgm:presLayoutVars>
          <dgm:bulletEnabled val="1"/>
        </dgm:presLayoutVars>
      </dgm:prSet>
      <dgm:spPr/>
    </dgm:pt>
    <dgm:pt modelId="{F786B9C5-6507-47D5-A85D-34C618C6773D}" type="pres">
      <dgm:prSet presAssocID="{8D7AC8A5-DD3F-42C0-B3FB-0A2890C4A1CC}" presName="dummy" presStyleCnt="0"/>
      <dgm:spPr/>
    </dgm:pt>
    <dgm:pt modelId="{3C7D9E49-88B3-445A-B267-136B38BF33FF}" type="pres">
      <dgm:prSet presAssocID="{1F8F0F3F-10A8-46BA-9933-39D282537A64}" presName="sibTrans" presStyleLbl="sibTrans2D1" presStyleIdx="0" presStyleCnt="4"/>
      <dgm:spPr/>
    </dgm:pt>
    <dgm:pt modelId="{2046F67E-6C27-4E55-8EB1-F6195BE5F5A2}" type="pres">
      <dgm:prSet presAssocID="{057C0FB0-01D6-4AC3-9E4A-45EE3B33827F}" presName="node" presStyleLbl="node1" presStyleIdx="1" presStyleCnt="4" custScaleX="125737" custScaleY="125232">
        <dgm:presLayoutVars>
          <dgm:bulletEnabled val="1"/>
        </dgm:presLayoutVars>
      </dgm:prSet>
      <dgm:spPr/>
    </dgm:pt>
    <dgm:pt modelId="{5AE887E5-8912-4F64-B71D-B55A87773381}" type="pres">
      <dgm:prSet presAssocID="{057C0FB0-01D6-4AC3-9E4A-45EE3B33827F}" presName="dummy" presStyleCnt="0"/>
      <dgm:spPr/>
    </dgm:pt>
    <dgm:pt modelId="{A5D5B40C-F06D-4FAB-B948-6AF8DA5DE778}" type="pres">
      <dgm:prSet presAssocID="{303B6DA6-C3A3-4341-A385-51B5E6869FD8}" presName="sibTrans" presStyleLbl="sibTrans2D1" presStyleIdx="1" presStyleCnt="4"/>
      <dgm:spPr/>
    </dgm:pt>
    <dgm:pt modelId="{816739DC-FC67-4A5D-8192-AFF539960E6F}" type="pres">
      <dgm:prSet presAssocID="{C9C32241-34F1-4E83-842B-2494F213B62C}" presName="node" presStyleLbl="node1" presStyleIdx="2" presStyleCnt="4" custScaleX="110000" custScaleY="110000">
        <dgm:presLayoutVars>
          <dgm:bulletEnabled val="1"/>
        </dgm:presLayoutVars>
      </dgm:prSet>
      <dgm:spPr/>
    </dgm:pt>
    <dgm:pt modelId="{1380E127-609C-4FBA-91B5-1BEF6B98F5E3}" type="pres">
      <dgm:prSet presAssocID="{C9C32241-34F1-4E83-842B-2494F213B62C}" presName="dummy" presStyleCnt="0"/>
      <dgm:spPr/>
    </dgm:pt>
    <dgm:pt modelId="{7E59AD2E-5422-405B-8FA2-BDBF0F239C67}" type="pres">
      <dgm:prSet presAssocID="{346ADE07-B7AA-4104-93A1-AEBF2DC038B3}" presName="sibTrans" presStyleLbl="sibTrans2D1" presStyleIdx="2" presStyleCnt="4"/>
      <dgm:spPr/>
    </dgm:pt>
    <dgm:pt modelId="{22E71CE2-E0AA-4943-8014-6E34B7C523F9}" type="pres">
      <dgm:prSet presAssocID="{672BD85D-E6FC-4C1C-BB52-FD048686A1AC}" presName="node" presStyleLbl="node1" presStyleIdx="3" presStyleCnt="4" custScaleX="110000" custScaleY="110000">
        <dgm:presLayoutVars>
          <dgm:bulletEnabled val="1"/>
        </dgm:presLayoutVars>
      </dgm:prSet>
      <dgm:spPr/>
    </dgm:pt>
    <dgm:pt modelId="{6A037165-3F67-40AC-8B9F-F528A55B7763}" type="pres">
      <dgm:prSet presAssocID="{672BD85D-E6FC-4C1C-BB52-FD048686A1AC}" presName="dummy" presStyleCnt="0"/>
      <dgm:spPr/>
    </dgm:pt>
    <dgm:pt modelId="{76C48FE8-A8A4-4911-A797-F9461B87A655}" type="pres">
      <dgm:prSet presAssocID="{C463BAF2-7DE9-4292-A461-FF1D40011033}" presName="sibTrans" presStyleLbl="sibTrans2D1" presStyleIdx="3" presStyleCnt="4" custLinFactNeighborX="-660" custLinFactNeighborY="2207"/>
      <dgm:spPr/>
    </dgm:pt>
  </dgm:ptLst>
  <dgm:cxnLst>
    <dgm:cxn modelId="{F864300A-2874-4BC0-8FB4-483F1C5AE9EE}" srcId="{3E7D4569-E4A8-4852-9E72-6C6A2FA4CA6E}" destId="{8D7AC8A5-DD3F-42C0-B3FB-0A2890C4A1CC}" srcOrd="0" destOrd="0" parTransId="{BAFBA899-B9AA-4FF4-86D4-47A58A0A5F74}" sibTransId="{1F8F0F3F-10A8-46BA-9933-39D282537A64}"/>
    <dgm:cxn modelId="{3F3BAD6F-E485-4594-8949-61A221FA3882}" type="presOf" srcId="{8D7AC8A5-DD3F-42C0-B3FB-0A2890C4A1CC}" destId="{2B7001A0-02C8-40AD-A7F8-053D77607B38}" srcOrd="0" destOrd="0" presId="urn:microsoft.com/office/officeart/2005/8/layout/radial6"/>
    <dgm:cxn modelId="{4C94BA79-E215-4633-AEDF-A18E88DBFF08}" type="presOf" srcId="{3E7D4569-E4A8-4852-9E72-6C6A2FA4CA6E}" destId="{1D361F55-AD16-4B06-B495-78ED48741BF4}" srcOrd="0" destOrd="0" presId="urn:microsoft.com/office/officeart/2005/8/layout/radial6"/>
    <dgm:cxn modelId="{7764BE80-EEBF-40AD-89E3-BF6985E6B027}" type="presOf" srcId="{1F8F0F3F-10A8-46BA-9933-39D282537A64}" destId="{3C7D9E49-88B3-445A-B267-136B38BF33FF}" srcOrd="0" destOrd="0" presId="urn:microsoft.com/office/officeart/2005/8/layout/radial6"/>
    <dgm:cxn modelId="{BED33A87-1686-47B8-AA5D-FB3B39DD838A}" type="presOf" srcId="{303B6DA6-C3A3-4341-A385-51B5E6869FD8}" destId="{A5D5B40C-F06D-4FAB-B948-6AF8DA5DE778}" srcOrd="0" destOrd="0" presId="urn:microsoft.com/office/officeart/2005/8/layout/radial6"/>
    <dgm:cxn modelId="{F466028B-AA24-4F4B-BB58-46022995926F}" srcId="{67684ADA-FFC1-4ED3-B391-8068E40EFC82}" destId="{3E7D4569-E4A8-4852-9E72-6C6A2FA4CA6E}" srcOrd="0" destOrd="0" parTransId="{946C53D4-8187-42DE-96E3-563B18676D51}" sibTransId="{3E08CB6D-009E-4D1C-8A8A-138964D532A7}"/>
    <dgm:cxn modelId="{40E0A592-6B38-4A4F-B94C-B5813D30E074}" type="presOf" srcId="{346ADE07-B7AA-4104-93A1-AEBF2DC038B3}" destId="{7E59AD2E-5422-405B-8FA2-BDBF0F239C67}" srcOrd="0" destOrd="0" presId="urn:microsoft.com/office/officeart/2005/8/layout/radial6"/>
    <dgm:cxn modelId="{AD54DC94-24BF-46B3-8095-8C535E7035E1}" type="presOf" srcId="{057C0FB0-01D6-4AC3-9E4A-45EE3B33827F}" destId="{2046F67E-6C27-4E55-8EB1-F6195BE5F5A2}" srcOrd="0" destOrd="0" presId="urn:microsoft.com/office/officeart/2005/8/layout/radial6"/>
    <dgm:cxn modelId="{3A391B97-68C1-4888-883E-7421A174D7CF}" srcId="{3E7D4569-E4A8-4852-9E72-6C6A2FA4CA6E}" destId="{C9C32241-34F1-4E83-842B-2494F213B62C}" srcOrd="2" destOrd="0" parTransId="{2BA474D5-0929-4C73-8695-C0E42EE649E3}" sibTransId="{346ADE07-B7AA-4104-93A1-AEBF2DC038B3}"/>
    <dgm:cxn modelId="{B35AC999-77E9-4919-986F-43ED0A186F65}" srcId="{3E7D4569-E4A8-4852-9E72-6C6A2FA4CA6E}" destId="{057C0FB0-01D6-4AC3-9E4A-45EE3B33827F}" srcOrd="1" destOrd="0" parTransId="{CA9FF61D-1BCA-46B9-ACB3-17814FB26C50}" sibTransId="{303B6DA6-C3A3-4341-A385-51B5E6869FD8}"/>
    <dgm:cxn modelId="{8732E2B4-CDA8-4ACA-AECB-5743607EE350}" type="presOf" srcId="{C9C32241-34F1-4E83-842B-2494F213B62C}" destId="{816739DC-FC67-4A5D-8192-AFF539960E6F}" srcOrd="0" destOrd="0" presId="urn:microsoft.com/office/officeart/2005/8/layout/radial6"/>
    <dgm:cxn modelId="{3B2CFFB4-3BD3-409D-941D-12F89FACBF32}" type="presOf" srcId="{C463BAF2-7DE9-4292-A461-FF1D40011033}" destId="{76C48FE8-A8A4-4911-A797-F9461B87A655}" srcOrd="0" destOrd="0" presId="urn:microsoft.com/office/officeart/2005/8/layout/radial6"/>
    <dgm:cxn modelId="{5318B6C3-040A-4910-8012-69F99E34F8EF}" type="presOf" srcId="{67684ADA-FFC1-4ED3-B391-8068E40EFC82}" destId="{045FEE0C-081F-4E93-A701-E3E5254F4638}" srcOrd="0" destOrd="0" presId="urn:microsoft.com/office/officeart/2005/8/layout/radial6"/>
    <dgm:cxn modelId="{DEC4EEC4-E5E8-4729-8435-5BA1E691E6B7}" type="presOf" srcId="{672BD85D-E6FC-4C1C-BB52-FD048686A1AC}" destId="{22E71CE2-E0AA-4943-8014-6E34B7C523F9}" srcOrd="0" destOrd="0" presId="urn:microsoft.com/office/officeart/2005/8/layout/radial6"/>
    <dgm:cxn modelId="{33FE54D9-24A4-4F90-8B7E-D1EAE0B6F237}" srcId="{3E7D4569-E4A8-4852-9E72-6C6A2FA4CA6E}" destId="{672BD85D-E6FC-4C1C-BB52-FD048686A1AC}" srcOrd="3" destOrd="0" parTransId="{C759DB53-C06E-40B5-8099-26BA7913CD01}" sibTransId="{C463BAF2-7DE9-4292-A461-FF1D40011033}"/>
    <dgm:cxn modelId="{8931D0C7-CBBA-4F24-940B-1C89A4285C80}" type="presParOf" srcId="{045FEE0C-081F-4E93-A701-E3E5254F4638}" destId="{1D361F55-AD16-4B06-B495-78ED48741BF4}" srcOrd="0" destOrd="0" presId="urn:microsoft.com/office/officeart/2005/8/layout/radial6"/>
    <dgm:cxn modelId="{43735231-85F8-4B70-BBE9-572D0756814A}" type="presParOf" srcId="{045FEE0C-081F-4E93-A701-E3E5254F4638}" destId="{2B7001A0-02C8-40AD-A7F8-053D77607B38}" srcOrd="1" destOrd="0" presId="urn:microsoft.com/office/officeart/2005/8/layout/radial6"/>
    <dgm:cxn modelId="{D7069C77-1946-4F37-8BC1-32E61A95F8A9}" type="presParOf" srcId="{045FEE0C-081F-4E93-A701-E3E5254F4638}" destId="{F786B9C5-6507-47D5-A85D-34C618C6773D}" srcOrd="2" destOrd="0" presId="urn:microsoft.com/office/officeart/2005/8/layout/radial6"/>
    <dgm:cxn modelId="{C1D0823B-56F8-4BBE-ADB8-96A69CDCFDC4}" type="presParOf" srcId="{045FEE0C-081F-4E93-A701-E3E5254F4638}" destId="{3C7D9E49-88B3-445A-B267-136B38BF33FF}" srcOrd="3" destOrd="0" presId="urn:microsoft.com/office/officeart/2005/8/layout/radial6"/>
    <dgm:cxn modelId="{CD5305A4-D384-4400-BB74-B123FAB4F0E8}" type="presParOf" srcId="{045FEE0C-081F-4E93-A701-E3E5254F4638}" destId="{2046F67E-6C27-4E55-8EB1-F6195BE5F5A2}" srcOrd="4" destOrd="0" presId="urn:microsoft.com/office/officeart/2005/8/layout/radial6"/>
    <dgm:cxn modelId="{A78372C6-2080-43BE-9816-A0DA969125E1}" type="presParOf" srcId="{045FEE0C-081F-4E93-A701-E3E5254F4638}" destId="{5AE887E5-8912-4F64-B71D-B55A87773381}" srcOrd="5" destOrd="0" presId="urn:microsoft.com/office/officeart/2005/8/layout/radial6"/>
    <dgm:cxn modelId="{C9A32CE7-3B28-47DA-90CE-3C533F6A5C35}" type="presParOf" srcId="{045FEE0C-081F-4E93-A701-E3E5254F4638}" destId="{A5D5B40C-F06D-4FAB-B948-6AF8DA5DE778}" srcOrd="6" destOrd="0" presId="urn:microsoft.com/office/officeart/2005/8/layout/radial6"/>
    <dgm:cxn modelId="{4E89B26D-2F1B-4462-B312-ED6F43F9A220}" type="presParOf" srcId="{045FEE0C-081F-4E93-A701-E3E5254F4638}" destId="{816739DC-FC67-4A5D-8192-AFF539960E6F}" srcOrd="7" destOrd="0" presId="urn:microsoft.com/office/officeart/2005/8/layout/radial6"/>
    <dgm:cxn modelId="{1C7AC234-457A-49D8-94CA-7AFFFFC61B47}" type="presParOf" srcId="{045FEE0C-081F-4E93-A701-E3E5254F4638}" destId="{1380E127-609C-4FBA-91B5-1BEF6B98F5E3}" srcOrd="8" destOrd="0" presId="urn:microsoft.com/office/officeart/2005/8/layout/radial6"/>
    <dgm:cxn modelId="{9E3C6C6E-4402-41C4-B1EE-61AE50356825}" type="presParOf" srcId="{045FEE0C-081F-4E93-A701-E3E5254F4638}" destId="{7E59AD2E-5422-405B-8FA2-BDBF0F239C67}" srcOrd="9" destOrd="0" presId="urn:microsoft.com/office/officeart/2005/8/layout/radial6"/>
    <dgm:cxn modelId="{002DBEE1-6F6E-4451-A310-880C51DAF953}" type="presParOf" srcId="{045FEE0C-081F-4E93-A701-E3E5254F4638}" destId="{22E71CE2-E0AA-4943-8014-6E34B7C523F9}" srcOrd="10" destOrd="0" presId="urn:microsoft.com/office/officeart/2005/8/layout/radial6"/>
    <dgm:cxn modelId="{2C3965DC-84E7-41A0-A925-70E5A213C9C9}" type="presParOf" srcId="{045FEE0C-081F-4E93-A701-E3E5254F4638}" destId="{6A037165-3F67-40AC-8B9F-F528A55B7763}" srcOrd="11" destOrd="0" presId="urn:microsoft.com/office/officeart/2005/8/layout/radial6"/>
    <dgm:cxn modelId="{C4EAB3C3-13D9-4AA8-A0BC-DA607ADD65FA}" type="presParOf" srcId="{045FEE0C-081F-4E93-A701-E3E5254F4638}" destId="{76C48FE8-A8A4-4911-A797-F9461B87A65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48FE8-A8A4-4911-A797-F9461B87A655}">
      <dsp:nvSpPr>
        <dsp:cNvPr id="0" name=""/>
        <dsp:cNvSpPr/>
      </dsp:nvSpPr>
      <dsp:spPr>
        <a:xfrm>
          <a:off x="1562240" y="651962"/>
          <a:ext cx="3805909" cy="3805909"/>
        </a:xfrm>
        <a:prstGeom prst="blockArc">
          <a:avLst>
            <a:gd name="adj1" fmla="val 10794771"/>
            <a:gd name="adj2" fmla="val 1601036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9AD2E-5422-405B-8FA2-BDBF0F239C67}">
      <dsp:nvSpPr>
        <dsp:cNvPr id="0" name=""/>
        <dsp:cNvSpPr/>
      </dsp:nvSpPr>
      <dsp:spPr>
        <a:xfrm>
          <a:off x="1587361" y="570794"/>
          <a:ext cx="3805909" cy="3805909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5B40C-F06D-4FAB-B948-6AF8DA5DE778}">
      <dsp:nvSpPr>
        <dsp:cNvPr id="0" name=""/>
        <dsp:cNvSpPr/>
      </dsp:nvSpPr>
      <dsp:spPr>
        <a:xfrm>
          <a:off x="1587361" y="570794"/>
          <a:ext cx="3805909" cy="3805909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D9E49-88B3-445A-B267-136B38BF33FF}">
      <dsp:nvSpPr>
        <dsp:cNvPr id="0" name=""/>
        <dsp:cNvSpPr/>
      </dsp:nvSpPr>
      <dsp:spPr>
        <a:xfrm>
          <a:off x="1587363" y="567966"/>
          <a:ext cx="3805909" cy="3805909"/>
        </a:xfrm>
        <a:prstGeom prst="blockArc">
          <a:avLst>
            <a:gd name="adj1" fmla="val 16010352"/>
            <a:gd name="adj2" fmla="val 523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61F55-AD16-4B06-B495-78ED48741BF4}">
      <dsp:nvSpPr>
        <dsp:cNvPr id="0" name=""/>
        <dsp:cNvSpPr/>
      </dsp:nvSpPr>
      <dsp:spPr>
        <a:xfrm>
          <a:off x="2538015" y="1714090"/>
          <a:ext cx="1711954" cy="1681626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2788725" y="1960358"/>
        <a:ext cx="1210534" cy="1189090"/>
      </dsp:txXfrm>
    </dsp:sp>
    <dsp:sp modelId="{2B7001A0-02C8-40AD-A7F8-053D77607B38}">
      <dsp:nvSpPr>
        <dsp:cNvPr id="0" name=""/>
        <dsp:cNvSpPr/>
      </dsp:nvSpPr>
      <dsp:spPr>
        <a:xfrm>
          <a:off x="2713304" y="-59577"/>
          <a:ext cx="1349043" cy="1349043"/>
        </a:xfrm>
        <a:prstGeom prst="ellipse">
          <a:avLst/>
        </a:prstGeom>
        <a:solidFill>
          <a:srgbClr val="00FD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</a:rPr>
            <a:t>Inquire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</a:rPr>
            <a:t>and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</a:rPr>
            <a:t>Listen</a:t>
          </a:r>
        </a:p>
      </dsp:txBody>
      <dsp:txXfrm>
        <a:off x="2910867" y="137986"/>
        <a:ext cx="953917" cy="953917"/>
      </dsp:txXfrm>
    </dsp:sp>
    <dsp:sp modelId="{2046F67E-6C27-4E55-8EB1-F6195BE5F5A2}">
      <dsp:nvSpPr>
        <dsp:cNvPr id="0" name=""/>
        <dsp:cNvSpPr/>
      </dsp:nvSpPr>
      <dsp:spPr>
        <a:xfrm>
          <a:off x="4578099" y="1705824"/>
          <a:ext cx="1542042" cy="1535849"/>
        </a:xfrm>
        <a:prstGeom prst="ellipse">
          <a:avLst/>
        </a:prstGeom>
        <a:solidFill>
          <a:srgbClr val="0432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bg1"/>
              </a:solidFill>
            </a:rPr>
            <a:t>Provide specifics and ask for observations</a:t>
          </a:r>
        </a:p>
      </dsp:txBody>
      <dsp:txXfrm>
        <a:off x="4803926" y="1930744"/>
        <a:ext cx="1090388" cy="1086009"/>
      </dsp:txXfrm>
    </dsp:sp>
    <dsp:sp modelId="{816739DC-FC67-4A5D-8192-AFF539960E6F}">
      <dsp:nvSpPr>
        <dsp:cNvPr id="0" name=""/>
        <dsp:cNvSpPr/>
      </dsp:nvSpPr>
      <dsp:spPr>
        <a:xfrm>
          <a:off x="2815794" y="3658031"/>
          <a:ext cx="1349043" cy="1349043"/>
        </a:xfrm>
        <a:prstGeom prst="ellipse">
          <a:avLst/>
        </a:prstGeom>
        <a:solidFill>
          <a:srgbClr val="00FD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</a:rPr>
            <a:t>Build on agreed next steps</a:t>
          </a:r>
        </a:p>
      </dsp:txBody>
      <dsp:txXfrm>
        <a:off x="3013357" y="3855594"/>
        <a:ext cx="953917" cy="953917"/>
      </dsp:txXfrm>
    </dsp:sp>
    <dsp:sp modelId="{22E71CE2-E0AA-4943-8014-6E34B7C523F9}">
      <dsp:nvSpPr>
        <dsp:cNvPr id="0" name=""/>
        <dsp:cNvSpPr/>
      </dsp:nvSpPr>
      <dsp:spPr>
        <a:xfrm>
          <a:off x="956989" y="1799227"/>
          <a:ext cx="1349043" cy="1349043"/>
        </a:xfrm>
        <a:prstGeom prst="ellipse">
          <a:avLst/>
        </a:prstGeom>
        <a:solidFill>
          <a:srgbClr val="0432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bg1"/>
              </a:solidFill>
            </a:rPr>
            <a:t>Review  change and provide support</a:t>
          </a:r>
        </a:p>
      </dsp:txBody>
      <dsp:txXfrm>
        <a:off x="1154552" y="1996790"/>
        <a:ext cx="953917" cy="953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61553"/>
      </p:ext>
    </p:extLst>
  </p:cSld>
  <p:clrMapOvr>
    <a:masterClrMapping/>
  </p:clrMapOvr>
  <p:transition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84443"/>
      </p:ext>
    </p:extLst>
  </p:cSld>
  <p:clrMapOvr>
    <a:masterClrMapping/>
  </p:clrMapOvr>
  <p:transition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73399"/>
      </p:ext>
    </p:extLst>
  </p:cSld>
  <p:clrMapOvr>
    <a:masterClrMapping/>
  </p:clrMapOvr>
  <p:transition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62189"/>
      </p:ext>
    </p:extLst>
  </p:cSld>
  <p:clrMapOvr>
    <a:masterClrMapping/>
  </p:clrMapOvr>
  <p:transition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66558"/>
      </p:ext>
    </p:extLst>
  </p:cSld>
  <p:clrMapOvr>
    <a:masterClrMapping/>
  </p:clrMapOvr>
  <p:transition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97347"/>
      </p:ext>
    </p:extLst>
  </p:cSld>
  <p:clrMapOvr>
    <a:masterClrMapping/>
  </p:clrMapOvr>
  <p:transition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29280"/>
      </p:ext>
    </p:extLst>
  </p:cSld>
  <p:clrMapOvr>
    <a:masterClrMapping/>
  </p:clrMapOvr>
  <p:transition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4767"/>
      </p:ext>
    </p:extLst>
  </p:cSld>
  <p:clrMapOvr>
    <a:masterClrMapping/>
  </p:clrMapOvr>
  <p:transition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05645"/>
      </p:ext>
    </p:extLst>
  </p:cSld>
  <p:clrMapOvr>
    <a:masterClrMapping/>
  </p:clrMapOvr>
  <p:transition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22963"/>
      </p:ext>
    </p:extLst>
  </p:cSld>
  <p:clrMapOvr>
    <a:masterClrMapping/>
  </p:clrMapOvr>
  <p:transition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18707"/>
      </p:ext>
    </p:extLst>
  </p:cSld>
  <p:clrMapOvr>
    <a:masterClrMapping/>
  </p:clrMapOvr>
  <p:transition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23150-6CA6-6A43-A447-5A98B1E85B12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1F2B3-A0F8-FC48-853D-460A9FCE6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7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0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9A5800-9400-40D6-F3C0-1F2FE7A1E2F4}"/>
              </a:ext>
            </a:extLst>
          </p:cNvPr>
          <p:cNvSpPr txBox="1"/>
          <p:nvPr/>
        </p:nvSpPr>
        <p:spPr>
          <a:xfrm>
            <a:off x="3455241" y="2795954"/>
            <a:ext cx="2492146" cy="1228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46" b="1" dirty="0"/>
              <a:t>Personal</a:t>
            </a:r>
          </a:p>
          <a:p>
            <a:pPr algn="ctr"/>
            <a:r>
              <a:rPr lang="en-GB" sz="1846" b="1" dirty="0"/>
              <a:t>Development and Feedback </a:t>
            </a:r>
          </a:p>
          <a:p>
            <a:pPr algn="ctr"/>
            <a:r>
              <a:rPr lang="en-GB" sz="1846" b="1" dirty="0"/>
              <a:t>Lifecycle</a:t>
            </a:r>
          </a:p>
        </p:txBody>
      </p:sp>
      <p:sp>
        <p:nvSpPr>
          <p:cNvPr id="9" name="Half Frame 8">
            <a:extLst>
              <a:ext uri="{FF2B5EF4-FFF2-40B4-BE49-F238E27FC236}">
                <a16:creationId xmlns:a16="http://schemas.microsoft.com/office/drawing/2014/main" id="{53FC6755-B53F-E37F-72EB-416F3124D6A3}"/>
              </a:ext>
            </a:extLst>
          </p:cNvPr>
          <p:cNvSpPr/>
          <p:nvPr/>
        </p:nvSpPr>
        <p:spPr>
          <a:xfrm rot="10800000">
            <a:off x="5788896" y="1918256"/>
            <a:ext cx="327303" cy="332308"/>
          </a:xfrm>
          <a:prstGeom prst="halfFrame">
            <a:avLst>
              <a:gd name="adj1" fmla="val 66667"/>
              <a:gd name="adj2" fmla="val 3333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2C97A3-1944-6282-151A-51B46616B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070212" y="2083029"/>
            <a:ext cx="354536" cy="3545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AA4F172-5806-C059-88FD-940B2A57B1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684282">
            <a:off x="5849766" y="4366323"/>
            <a:ext cx="370321" cy="37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5ED6549-CF05-912B-1F3C-79942578E6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734625">
            <a:off x="3218235" y="4425628"/>
            <a:ext cx="422068" cy="422068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0B2468D-D399-A816-CAF1-039A02BBE6B4}"/>
              </a:ext>
            </a:extLst>
          </p:cNvPr>
          <p:cNvGraphicFramePr/>
          <p:nvPr/>
        </p:nvGraphicFramePr>
        <p:xfrm>
          <a:off x="1184172" y="874091"/>
          <a:ext cx="7077132" cy="4947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866248F-0FB1-763F-9B56-FC720461E2BC}"/>
              </a:ext>
            </a:extLst>
          </p:cNvPr>
          <p:cNvSpPr txBox="1"/>
          <p:nvPr/>
        </p:nvSpPr>
        <p:spPr>
          <a:xfrm>
            <a:off x="271849" y="48250"/>
            <a:ext cx="8649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432FF"/>
                </a:solidFill>
              </a:rPr>
              <a:t>A Model to think about feedback</a:t>
            </a:r>
          </a:p>
        </p:txBody>
      </p:sp>
    </p:spTree>
    <p:extLst>
      <p:ext uri="{BB962C8B-B14F-4D97-AF65-F5344CB8AC3E}">
        <p14:creationId xmlns:p14="http://schemas.microsoft.com/office/powerpoint/2010/main" val="2068755776"/>
      </p:ext>
    </p:extLst>
  </p:cSld>
  <p:clrMapOvr>
    <a:masterClrMapping/>
  </p:clrMapOvr>
  <p:transition advClick="0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082A1D-9C59-695E-0EB9-7B1F8F4A461C}"/>
              </a:ext>
            </a:extLst>
          </p:cNvPr>
          <p:cNvSpPr txBox="1"/>
          <p:nvPr/>
        </p:nvSpPr>
        <p:spPr>
          <a:xfrm>
            <a:off x="0" y="48250"/>
            <a:ext cx="914399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432FF"/>
                </a:solidFill>
              </a:rPr>
              <a:t>Powerful Questions to open powerful feedback conversations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r>
              <a:rPr lang="en-GB" sz="2000" b="1" dirty="0">
                <a:solidFill>
                  <a:srgbClr val="0432FF"/>
                </a:solidFill>
              </a:rPr>
              <a:t>OPENING INQUIRY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Lets take time to review what you learned from xxx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 do you feel went really well? 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How do you know that?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 do you feel you would like to do differently next time?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 first steps would you take towards better?</a:t>
            </a:r>
          </a:p>
          <a:p>
            <a:pPr algn="ctr"/>
            <a:endParaRPr lang="en-GB" sz="20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643212-3EB3-C1BE-9DDC-192C793B13DD}"/>
              </a:ext>
            </a:extLst>
          </p:cNvPr>
          <p:cNvGrpSpPr/>
          <p:nvPr/>
        </p:nvGrpSpPr>
        <p:grpSpPr>
          <a:xfrm>
            <a:off x="250766" y="468478"/>
            <a:ext cx="1349043" cy="1349043"/>
            <a:chOff x="2713304" y="-59577"/>
            <a:chExt cx="1349043" cy="1349043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85E5EBA-F5AD-94D4-3EDE-EE85801A8BA8}"/>
                </a:ext>
              </a:extLst>
            </p:cNvPr>
            <p:cNvSpPr/>
            <p:nvPr/>
          </p:nvSpPr>
          <p:spPr>
            <a:xfrm>
              <a:off x="2713304" y="-59577"/>
              <a:ext cx="1349043" cy="1349043"/>
            </a:xfrm>
            <a:prstGeom prst="ellipse">
              <a:avLst/>
            </a:prstGeom>
            <a:solidFill>
              <a:srgbClr val="00FDFF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>
              <a:extLst>
                <a:ext uri="{FF2B5EF4-FFF2-40B4-BE49-F238E27FC236}">
                  <a16:creationId xmlns:a16="http://schemas.microsoft.com/office/drawing/2014/main" id="{EC9F49F3-9D4F-A4FB-B7DF-7D979545AA4E}"/>
                </a:ext>
              </a:extLst>
            </p:cNvPr>
            <p:cNvSpPr txBox="1"/>
            <p:nvPr/>
          </p:nvSpPr>
          <p:spPr>
            <a:xfrm>
              <a:off x="2910867" y="137986"/>
              <a:ext cx="953917" cy="9539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tx1"/>
                  </a:solidFill>
                </a:rPr>
                <a:t>Inquire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tx1"/>
                  </a:solidFill>
                </a:rPr>
                <a:t>and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tx1"/>
                  </a:solidFill>
                </a:rPr>
                <a:t>Listen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4453919"/>
      </p:ext>
    </p:extLst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6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082A1D-9C59-695E-0EB9-7B1F8F4A461C}"/>
              </a:ext>
            </a:extLst>
          </p:cNvPr>
          <p:cNvSpPr txBox="1"/>
          <p:nvPr/>
        </p:nvSpPr>
        <p:spPr>
          <a:xfrm>
            <a:off x="0" y="48250"/>
            <a:ext cx="9143999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432FF"/>
                </a:solidFill>
              </a:rPr>
              <a:t>Powerful Questions to open powerful feedback conversations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r>
              <a:rPr lang="en-GB" sz="2000" b="1" dirty="0">
                <a:solidFill>
                  <a:srgbClr val="0432FF"/>
                </a:solidFill>
              </a:rPr>
              <a:t>SHARING YOUR PERSPECTIVE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It’s interesting you noticed x went well, I thought so too … specifically </a:t>
            </a:r>
            <a:r>
              <a:rPr lang="en-GB" sz="2400" b="1" i="1" dirty="0" err="1">
                <a:solidFill>
                  <a:srgbClr val="0432FF"/>
                </a:solidFill>
              </a:rPr>
              <a:t>abc</a:t>
            </a:r>
            <a:r>
              <a:rPr lang="en-GB" sz="2400" b="1" dirty="0"/>
              <a:t>  </a:t>
            </a:r>
            <a:r>
              <a:rPr lang="en-GB" sz="2400" b="1" dirty="0">
                <a:solidFill>
                  <a:srgbClr val="0432FF"/>
                </a:solidFill>
              </a:rPr>
              <a:t>OR 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It’s interesting you noticed </a:t>
            </a:r>
            <a:r>
              <a:rPr lang="en-GB" sz="2400" b="1" i="1" dirty="0">
                <a:solidFill>
                  <a:srgbClr val="0432FF"/>
                </a:solidFill>
              </a:rPr>
              <a:t>x</a:t>
            </a:r>
            <a:r>
              <a:rPr lang="en-GB" sz="2400" b="1" dirty="0"/>
              <a:t> went well, I thought so too … I think it could have been even more impactful if…….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Your assessment of what needs to change/improve is aligned to mine….I would add that I noticed </a:t>
            </a:r>
            <a:r>
              <a:rPr lang="en-GB" sz="2400" b="1" i="1" dirty="0" err="1">
                <a:solidFill>
                  <a:srgbClr val="0432FF"/>
                </a:solidFill>
              </a:rPr>
              <a:t>xyz</a:t>
            </a:r>
            <a:r>
              <a:rPr lang="en-GB" sz="2400" b="1" i="1" dirty="0">
                <a:solidFill>
                  <a:srgbClr val="0432FF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How do you feel about my additional observations?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algn="ctr"/>
            <a:endParaRPr lang="en-GB" sz="20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243011-8B0C-2FFC-C3F8-5EEE017C73AA}"/>
              </a:ext>
            </a:extLst>
          </p:cNvPr>
          <p:cNvGrpSpPr/>
          <p:nvPr/>
        </p:nvGrpSpPr>
        <p:grpSpPr>
          <a:xfrm>
            <a:off x="197808" y="571018"/>
            <a:ext cx="1542042" cy="1535849"/>
            <a:chOff x="4578099" y="1705824"/>
            <a:chExt cx="1542042" cy="1535849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867E3CD-F46E-152D-F102-111F11D4F908}"/>
                </a:ext>
              </a:extLst>
            </p:cNvPr>
            <p:cNvSpPr/>
            <p:nvPr/>
          </p:nvSpPr>
          <p:spPr>
            <a:xfrm>
              <a:off x="4578099" y="1705824"/>
              <a:ext cx="1542042" cy="1535849"/>
            </a:xfrm>
            <a:prstGeom prst="ellipse">
              <a:avLst/>
            </a:prstGeom>
            <a:solidFill>
              <a:srgbClr val="0432F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>
              <a:extLst>
                <a:ext uri="{FF2B5EF4-FFF2-40B4-BE49-F238E27FC236}">
                  <a16:creationId xmlns:a16="http://schemas.microsoft.com/office/drawing/2014/main" id="{BC558497-2C86-6ACB-061F-43608BAD280F}"/>
                </a:ext>
              </a:extLst>
            </p:cNvPr>
            <p:cNvSpPr txBox="1"/>
            <p:nvPr/>
          </p:nvSpPr>
          <p:spPr>
            <a:xfrm>
              <a:off x="4803926" y="1930744"/>
              <a:ext cx="1090388" cy="1086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bg1"/>
                  </a:solidFill>
                </a:rPr>
                <a:t>Provide specifics and ask for observations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6193639"/>
      </p:ext>
    </p:extLst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082A1D-9C59-695E-0EB9-7B1F8F4A461C}"/>
              </a:ext>
            </a:extLst>
          </p:cNvPr>
          <p:cNvSpPr txBox="1"/>
          <p:nvPr/>
        </p:nvSpPr>
        <p:spPr>
          <a:xfrm>
            <a:off x="0" y="48250"/>
            <a:ext cx="914399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432FF"/>
                </a:solidFill>
              </a:rPr>
              <a:t>Powerful Questions to open powerful feedback conversations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r>
              <a:rPr lang="en-GB" sz="2000" b="1" dirty="0">
                <a:solidFill>
                  <a:srgbClr val="0432FF"/>
                </a:solidFill>
              </a:rPr>
              <a:t>FUTURE FOCUS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You mentioned your first step towards better would be…….. How will that make a difference to you next time?</a:t>
            </a:r>
          </a:p>
          <a:p>
            <a:pPr marL="457200" indent="-457200">
              <a:buFont typeface="+mj-lt"/>
              <a:buAutoNum type="arabicPeriod"/>
            </a:pPr>
            <a:endParaRPr lang="en-GB" sz="20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In addition you could think about ……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 do you need from me?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How will you know you are making progress?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When would you like to catch up and how will we do that?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3CFCCC8-FC38-1C4E-D374-70B0285591FE}"/>
              </a:ext>
            </a:extLst>
          </p:cNvPr>
          <p:cNvGrpSpPr/>
          <p:nvPr/>
        </p:nvGrpSpPr>
        <p:grpSpPr>
          <a:xfrm>
            <a:off x="239878" y="501136"/>
            <a:ext cx="1349043" cy="1349043"/>
            <a:chOff x="2815794" y="3658031"/>
            <a:chExt cx="1349043" cy="13490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D35BE39-4706-19DB-E0A9-DDA9744CCFF7}"/>
                </a:ext>
              </a:extLst>
            </p:cNvPr>
            <p:cNvSpPr/>
            <p:nvPr/>
          </p:nvSpPr>
          <p:spPr>
            <a:xfrm>
              <a:off x="2815794" y="3658031"/>
              <a:ext cx="1349043" cy="1349043"/>
            </a:xfrm>
            <a:prstGeom prst="ellipse">
              <a:avLst/>
            </a:prstGeom>
            <a:solidFill>
              <a:srgbClr val="00FDF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592E6A1-0C2D-AD7F-3C41-EDF4CEA3CF15}"/>
                </a:ext>
              </a:extLst>
            </p:cNvPr>
            <p:cNvSpPr txBox="1"/>
            <p:nvPr/>
          </p:nvSpPr>
          <p:spPr>
            <a:xfrm>
              <a:off x="3013357" y="3855594"/>
              <a:ext cx="953917" cy="9539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tx1"/>
                  </a:solidFill>
                </a:rPr>
                <a:t>Build on agreed next steps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3340639"/>
      </p:ext>
    </p:extLst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6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082A1D-9C59-695E-0EB9-7B1F8F4A461C}"/>
              </a:ext>
            </a:extLst>
          </p:cNvPr>
          <p:cNvSpPr txBox="1"/>
          <p:nvPr/>
        </p:nvSpPr>
        <p:spPr>
          <a:xfrm>
            <a:off x="0" y="48250"/>
            <a:ext cx="914399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432FF"/>
                </a:solidFill>
              </a:rPr>
              <a:t>Powerful Questions to open powerful feedback conversations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r>
              <a:rPr lang="en-GB" sz="2000" b="1" dirty="0">
                <a:solidFill>
                  <a:srgbClr val="0432FF"/>
                </a:solidFill>
              </a:rPr>
              <a:t>REVIEW </a:t>
            </a: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algn="ctr"/>
            <a:endParaRPr lang="en-GB" sz="2000" b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How did you feel you got on with x today?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What’s the shift since the last time?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I’ve noticed you doing more of </a:t>
            </a:r>
            <a:r>
              <a:rPr lang="en-GB" sz="2400" b="1" i="1" dirty="0" err="1">
                <a:solidFill>
                  <a:srgbClr val="0432FF"/>
                </a:solidFill>
              </a:rPr>
              <a:t>xyz</a:t>
            </a:r>
            <a:r>
              <a:rPr lang="en-GB" sz="2400" b="1" i="1" dirty="0">
                <a:solidFill>
                  <a:srgbClr val="0432FF"/>
                </a:solidFill>
              </a:rPr>
              <a:t> </a:t>
            </a:r>
            <a:r>
              <a:rPr lang="en-GB" sz="2400" b="1" dirty="0"/>
              <a:t>and that’s made a difference of </a:t>
            </a:r>
            <a:r>
              <a:rPr lang="en-GB" sz="2400" b="1" i="1" dirty="0" err="1">
                <a:solidFill>
                  <a:srgbClr val="0432FF"/>
                </a:solidFill>
              </a:rPr>
              <a:t>abc</a:t>
            </a:r>
            <a:endParaRPr lang="en-GB" sz="2400" b="1" i="1" dirty="0">
              <a:solidFill>
                <a:srgbClr val="0432FF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I think you could do more with………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How do you feel about what I have said?</a:t>
            </a:r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/>
              <a:t>What have you learned and what will you let go?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endParaRPr lang="en-GB" sz="2400" b="1" dirty="0"/>
          </a:p>
          <a:p>
            <a:pPr algn="ctr"/>
            <a:endParaRPr lang="en-GB" sz="2000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B29116-3FCA-FCC9-7DA5-593797C1A70B}"/>
              </a:ext>
            </a:extLst>
          </p:cNvPr>
          <p:cNvGrpSpPr/>
          <p:nvPr/>
        </p:nvGrpSpPr>
        <p:grpSpPr>
          <a:xfrm>
            <a:off x="392278" y="729735"/>
            <a:ext cx="1349043" cy="1349043"/>
            <a:chOff x="956989" y="1799227"/>
            <a:chExt cx="1349043" cy="13490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F8D54DF-48EB-D18E-7C74-09F0E7DBC066}"/>
                </a:ext>
              </a:extLst>
            </p:cNvPr>
            <p:cNvSpPr/>
            <p:nvPr/>
          </p:nvSpPr>
          <p:spPr>
            <a:xfrm>
              <a:off x="956989" y="1799227"/>
              <a:ext cx="1349043" cy="1349043"/>
            </a:xfrm>
            <a:prstGeom prst="ellipse">
              <a:avLst/>
            </a:prstGeom>
            <a:solidFill>
              <a:srgbClr val="0432F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1761836-30B3-DFD9-F84A-E18186A0C32F}"/>
                </a:ext>
              </a:extLst>
            </p:cNvPr>
            <p:cNvSpPr txBox="1"/>
            <p:nvPr/>
          </p:nvSpPr>
          <p:spPr>
            <a:xfrm>
              <a:off x="1154552" y="1996790"/>
              <a:ext cx="953917" cy="9539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bg1"/>
                  </a:solidFill>
                </a:rPr>
                <a:t>Review  change and provide support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750551"/>
      </p:ext>
    </p:extLst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6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60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</TotalTime>
  <Words>321</Words>
  <Application>Microsoft Macintosh PowerPoint</Application>
  <PresentationFormat>On-screen Show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1</cp:revision>
  <dcterms:created xsi:type="dcterms:W3CDTF">2023-02-02T18:08:16Z</dcterms:created>
  <dcterms:modified xsi:type="dcterms:W3CDTF">2023-02-04T14:32:48Z</dcterms:modified>
</cp:coreProperties>
</file>