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375" r:id="rId3"/>
    <p:sldId id="259" r:id="rId4"/>
    <p:sldId id="376" r:id="rId5"/>
    <p:sldId id="378" r:id="rId6"/>
    <p:sldId id="35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00A0B8"/>
    <a:srgbClr val="A0BFF4"/>
    <a:srgbClr val="5880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 showGuides="1">
      <p:cViewPr varScale="1">
        <p:scale>
          <a:sx n="116" d="100"/>
          <a:sy n="116" d="100"/>
        </p:scale>
        <p:origin x="19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42B3-46E7-E948-B2FE-86160881AFE8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B5648-7B71-734F-A884-C43BA97B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4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65B5D-E206-4CDB-BE4D-3F5AA213378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43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7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F42F6-BA32-924E-945E-359108C9D1F4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AC6FF9-B97E-1F4D-8CB6-9EC6DD24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a.fionamacneill.com/the-accumulato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ie chart&#10;&#10;Description automatically generated">
            <a:extLst>
              <a:ext uri="{FF2B5EF4-FFF2-40B4-BE49-F238E27FC236}">
                <a16:creationId xmlns:a16="http://schemas.microsoft.com/office/drawing/2014/main" id="{8D1C80C8-35F8-5676-504D-FB225FBA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88571"/>
            <a:ext cx="5334000" cy="5334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9191F-1294-A643-EB85-1A14187CAF02}"/>
              </a:ext>
            </a:extLst>
          </p:cNvPr>
          <p:cNvSpPr txBox="1"/>
          <p:nvPr/>
        </p:nvSpPr>
        <p:spPr>
          <a:xfrm>
            <a:off x="2286000" y="15279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Strengths Session</a:t>
            </a:r>
          </a:p>
        </p:txBody>
      </p:sp>
    </p:spTree>
    <p:extLst>
      <p:ext uri="{BB962C8B-B14F-4D97-AF65-F5344CB8AC3E}">
        <p14:creationId xmlns:p14="http://schemas.microsoft.com/office/powerpoint/2010/main" val="149888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9F44C-F09C-8C5E-30FA-6A83214FA54A}"/>
              </a:ext>
            </a:extLst>
          </p:cNvPr>
          <p:cNvSpPr txBox="1"/>
          <p:nvPr/>
        </p:nvSpPr>
        <p:spPr>
          <a:xfrm>
            <a:off x="326571" y="87081"/>
            <a:ext cx="84799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 of Engagement</a:t>
            </a:r>
          </a:p>
          <a:p>
            <a:pPr algn="ctr"/>
            <a:endParaRPr lang="en-GB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voice at a time, no interrupting. Everyone is expected to contribute and will have equal space to do so.</a:t>
            </a:r>
          </a:p>
          <a:p>
            <a:pPr algn="ctr"/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 with attention, grace and ease, no devices (avoid using chat or yellow hand).</a:t>
            </a: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0A0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Curious and non-judgemental; Thinking Equals.</a:t>
            </a: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and support.</a:t>
            </a:r>
          </a:p>
          <a:p>
            <a:pPr algn="ctr"/>
            <a:endParaRPr lang="en-GB" sz="2400" b="1" dirty="0">
              <a:solidFill>
                <a:srgbClr val="7A81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 of assumptions.</a:t>
            </a:r>
          </a:p>
          <a:p>
            <a:pPr algn="ctr"/>
            <a:endParaRPr lang="en-GB" sz="2400" b="1" dirty="0">
              <a:solidFill>
                <a:srgbClr val="7A81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0A0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Agreeing next steps</a:t>
            </a:r>
            <a:r>
              <a:rPr lang="en-GB" sz="2400" b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GB" sz="2400" b="1" dirty="0">
              <a:solidFill>
                <a:srgbClr val="7A81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Appreciation.</a:t>
            </a:r>
          </a:p>
        </p:txBody>
      </p:sp>
    </p:spTree>
    <p:extLst>
      <p:ext uri="{BB962C8B-B14F-4D97-AF65-F5344CB8AC3E}">
        <p14:creationId xmlns:p14="http://schemas.microsoft.com/office/powerpoint/2010/main" val="351052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9F44C-F09C-8C5E-30FA-6A83214FA54A}"/>
              </a:ext>
            </a:extLst>
          </p:cNvPr>
          <p:cNvSpPr txBox="1"/>
          <p:nvPr/>
        </p:nvSpPr>
        <p:spPr>
          <a:xfrm>
            <a:off x="332014" y="0"/>
            <a:ext cx="84799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Intentions</a:t>
            </a:r>
          </a:p>
          <a:p>
            <a:pPr algn="ctr"/>
            <a:endParaRPr lang="en-GB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 on the impact of completing the strengths assessment.</a:t>
            </a:r>
          </a:p>
          <a:p>
            <a:pPr algn="ctr"/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the team strengths profile.</a:t>
            </a:r>
            <a:endParaRPr lang="en-GB" sz="2400" b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0A0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how you see the team strengths working for us and against us in terms of the 4 strengths domains.</a:t>
            </a:r>
          </a:p>
          <a:p>
            <a:pPr algn="ctr"/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next steps.</a:t>
            </a:r>
          </a:p>
          <a:p>
            <a:pPr algn="ctr"/>
            <a:endParaRPr lang="en-GB" sz="2400" b="1" dirty="0">
              <a:solidFill>
                <a:srgbClr val="7A81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A81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0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9F44C-F09C-8C5E-30FA-6A83214FA54A}"/>
              </a:ext>
            </a:extLst>
          </p:cNvPr>
          <p:cNvSpPr txBox="1"/>
          <p:nvPr/>
        </p:nvSpPr>
        <p:spPr>
          <a:xfrm>
            <a:off x="348342" y="174166"/>
            <a:ext cx="84799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Checking In- reflecting on prework</a:t>
            </a:r>
          </a:p>
          <a:p>
            <a:pPr algn="ctr"/>
            <a:endParaRPr lang="en-GB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we asked to review the material in the Accumulator part of the toolbox for your team.</a:t>
            </a:r>
          </a:p>
          <a:p>
            <a:pPr algn="ctr"/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2 minutes to record what felt surprising to you.</a:t>
            </a:r>
          </a:p>
          <a:p>
            <a:pPr algn="ctr"/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0A0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Next, we will hear from everyone without interruption.</a:t>
            </a:r>
          </a:p>
          <a:p>
            <a:pPr algn="ctr"/>
            <a:endParaRPr lang="en-GB" sz="2400" b="1" dirty="0">
              <a:solidFill>
                <a:srgbClr val="7A81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b="1" dirty="0">
              <a:solidFill>
                <a:srgbClr val="7A81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7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09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333" y="512118"/>
            <a:ext cx="7791337" cy="147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of Strengths</a:t>
            </a:r>
          </a:p>
          <a:p>
            <a:pPr algn="ctr"/>
            <a:endParaRPr lang="en-GB" sz="2727" b="1" dirty="0">
              <a:solidFill>
                <a:srgbClr val="C00000"/>
              </a:solidFill>
              <a:latin typeface="Herculanum" panose="02000505000000020004" pitchFamily="2" charset="77"/>
            </a:endParaRPr>
          </a:p>
          <a:p>
            <a:pPr algn="ctr"/>
            <a:endParaRPr lang="en-GB" sz="3067" b="1" dirty="0">
              <a:solidFill>
                <a:srgbClr val="0000FF"/>
              </a:solidFill>
              <a:latin typeface="Rage Italic" panose="030705020405070703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544" y="1212352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group has a domain, locate the analysis for this domain on the toolbox, by going to </a:t>
            </a:r>
            <a:r>
              <a:rPr lang="en-GB" sz="2000" b="1" dirty="0">
                <a:solidFill>
                  <a:srgbClr val="7A81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https://laa.fionamacneill.com/</a:t>
            </a:r>
            <a:r>
              <a:rPr lang="en-GB" sz="2000" b="1">
                <a:solidFill>
                  <a:srgbClr val="7A81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the-accumulator/</a:t>
            </a:r>
            <a:r>
              <a:rPr lang="en-GB" sz="2000" b="1">
                <a:solidFill>
                  <a:srgbClr val="7A81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choosing your team from the drop down.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b="1" dirty="0">
                <a:solidFill>
                  <a:srgbClr val="00A0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and how do you see these strengths making a difference to performance and relationships – please provide specific examples?</a:t>
            </a:r>
          </a:p>
          <a:p>
            <a:pPr algn="ctr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b="1" dirty="0">
                <a:solidFill>
                  <a:srgbClr val="7A8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and how do you see the shadow side of these strengths making a difference to performance and relationships – please provide specific examples?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000" b="1" dirty="0">
              <a:solidFill>
                <a:srgbClr val="FF2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minutes be pre-pared to feedback 2 learning points to each question.</a:t>
            </a:r>
          </a:p>
        </p:txBody>
      </p:sp>
    </p:spTree>
    <p:extLst>
      <p:ext uri="{BB962C8B-B14F-4D97-AF65-F5344CB8AC3E}">
        <p14:creationId xmlns:p14="http://schemas.microsoft.com/office/powerpoint/2010/main" val="187633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256</Words>
  <Application>Microsoft Macintosh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Herculanum</vt:lpstr>
      <vt:lpstr>Rage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MacNeill</dc:creator>
  <cp:lastModifiedBy>Fiona MacNeill</cp:lastModifiedBy>
  <cp:revision>4</cp:revision>
  <dcterms:created xsi:type="dcterms:W3CDTF">2024-04-13T11:25:08Z</dcterms:created>
  <dcterms:modified xsi:type="dcterms:W3CDTF">2025-10-20T06:04:01Z</dcterms:modified>
</cp:coreProperties>
</file>