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365" r:id="rId5"/>
    <p:sldId id="366" r:id="rId6"/>
    <p:sldId id="36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B8"/>
    <a:srgbClr val="7A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249FA-8C1B-9D42-B5E8-80BF1E1242E1}" v="1" dt="2024-05-27T15:17:45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howGuides="1">
      <p:cViewPr varScale="1">
        <p:scale>
          <a:sx n="116" d="100"/>
          <a:sy n="116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B9D5508F-8845-6647-B059-7DD2F1162CAF}"/>
    <pc:docChg chg="custSel addSld modSld">
      <pc:chgData name="Fiona MacNeill" userId="83660d8f-3486-48f3-9840-8946400103cf" providerId="ADAL" clId="{B9D5508F-8845-6647-B059-7DD2F1162CAF}" dt="2024-05-02T09:47:54.760" v="574" actId="20577"/>
      <pc:docMkLst>
        <pc:docMk/>
      </pc:docMkLst>
      <pc:sldChg chg="modSp mod">
        <pc:chgData name="Fiona MacNeill" userId="83660d8f-3486-48f3-9840-8946400103cf" providerId="ADAL" clId="{B9D5508F-8845-6647-B059-7DD2F1162CAF}" dt="2024-05-02T09:47:54.760" v="574" actId="20577"/>
        <pc:sldMkLst>
          <pc:docMk/>
          <pc:sldMk cId="711063604" sldId="366"/>
        </pc:sldMkLst>
      </pc:sldChg>
      <pc:sldChg chg="modSp add mod">
        <pc:chgData name="Fiona MacNeill" userId="83660d8f-3486-48f3-9840-8946400103cf" providerId="ADAL" clId="{B9D5508F-8845-6647-B059-7DD2F1162CAF}" dt="2024-05-02T09:38:29.901" v="357" actId="14734"/>
        <pc:sldMkLst>
          <pc:docMk/>
          <pc:sldMk cId="1783736518" sldId="369"/>
        </pc:sldMkLst>
      </pc:sldChg>
      <pc:sldChg chg="modSp add mod">
        <pc:chgData name="Fiona MacNeill" userId="83660d8f-3486-48f3-9840-8946400103cf" providerId="ADAL" clId="{B9D5508F-8845-6647-B059-7DD2F1162CAF}" dt="2024-05-02T09:25:33.477" v="6" actId="113"/>
        <pc:sldMkLst>
          <pc:docMk/>
          <pc:sldMk cId="1328650736" sldId="379"/>
        </pc:sldMkLst>
      </pc:sldChg>
      <pc:sldChg chg="addSp modSp add mod">
        <pc:chgData name="Fiona MacNeill" userId="83660d8f-3486-48f3-9840-8946400103cf" providerId="ADAL" clId="{B9D5508F-8845-6647-B059-7DD2F1162CAF}" dt="2024-05-02T09:44:02.250" v="432" actId="1036"/>
        <pc:sldMkLst>
          <pc:docMk/>
          <pc:sldMk cId="3266980787" sldId="380"/>
        </pc:sldMkLst>
      </pc:sldChg>
    </pc:docChg>
  </pc:docChgLst>
  <pc:docChgLst>
    <pc:chgData name="Fiona MacNeill" userId="83660d8f-3486-48f3-9840-8946400103cf" providerId="ADAL" clId="{98FF5FFE-16EA-52F7-8443-37320A7497DF}"/>
    <pc:docChg chg="delSld">
      <pc:chgData name="Fiona MacNeill" userId="83660d8f-3486-48f3-9840-8946400103cf" providerId="ADAL" clId="{98FF5FFE-16EA-52F7-8443-37320A7497DF}" dt="2025-10-19T16:26:29.440" v="1" actId="2696"/>
      <pc:docMkLst>
        <pc:docMk/>
      </pc:docMkLst>
      <pc:sldChg chg="del">
        <pc:chgData name="Fiona MacNeill" userId="83660d8f-3486-48f3-9840-8946400103cf" providerId="ADAL" clId="{98FF5FFE-16EA-52F7-8443-37320A7497DF}" dt="2025-10-19T16:26:22.156" v="0" actId="2696"/>
        <pc:sldMkLst>
          <pc:docMk/>
          <pc:sldMk cId="3266980787" sldId="380"/>
        </pc:sldMkLst>
      </pc:sldChg>
      <pc:sldChg chg="del">
        <pc:chgData name="Fiona MacNeill" userId="83660d8f-3486-48f3-9840-8946400103cf" providerId="ADAL" clId="{98FF5FFE-16EA-52F7-8443-37320A7497DF}" dt="2025-10-19T16:26:29.440" v="1" actId="2696"/>
        <pc:sldMkLst>
          <pc:docMk/>
          <pc:sldMk cId="1299701422" sldId="386"/>
        </pc:sldMkLst>
      </pc:sldChg>
    </pc:docChg>
  </pc:docChgLst>
  <pc:docChgLst>
    <pc:chgData name="Fiona MacNeill" userId="83660d8f-3486-48f3-9840-8946400103cf" providerId="ADAL" clId="{26C249FA-8C1B-9D42-B5E8-80BF1E1242E1}"/>
    <pc:docChg chg="custSel addSld delSld modSld">
      <pc:chgData name="Fiona MacNeill" userId="83660d8f-3486-48f3-9840-8946400103cf" providerId="ADAL" clId="{26C249FA-8C1B-9D42-B5E8-80BF1E1242E1}" dt="2024-05-27T15:25:19.945" v="306" actId="20577"/>
      <pc:docMkLst>
        <pc:docMk/>
      </pc:docMkLst>
      <pc:sldChg chg="modSp mod">
        <pc:chgData name="Fiona MacNeill" userId="83660d8f-3486-48f3-9840-8946400103cf" providerId="ADAL" clId="{26C249FA-8C1B-9D42-B5E8-80BF1E1242E1}" dt="2024-05-27T15:13:54.490" v="43" actId="20577"/>
        <pc:sldMkLst>
          <pc:docMk/>
          <pc:sldMk cId="711063604" sldId="366"/>
        </pc:sldMkLst>
      </pc:sldChg>
      <pc:sldChg chg="modSp mod">
        <pc:chgData name="Fiona MacNeill" userId="83660d8f-3486-48f3-9840-8946400103cf" providerId="ADAL" clId="{26C249FA-8C1B-9D42-B5E8-80BF1E1242E1}" dt="2024-05-27T15:25:19.945" v="306" actId="20577"/>
        <pc:sldMkLst>
          <pc:docMk/>
          <pc:sldMk cId="1783736518" sldId="369"/>
        </pc:sldMkLst>
      </pc:sldChg>
      <pc:sldChg chg="delSp modSp del mod">
        <pc:chgData name="Fiona MacNeill" userId="83660d8f-3486-48f3-9840-8946400103cf" providerId="ADAL" clId="{26C249FA-8C1B-9D42-B5E8-80BF1E1242E1}" dt="2024-05-27T15:17:48.924" v="161" actId="2696"/>
        <pc:sldMkLst>
          <pc:docMk/>
          <pc:sldMk cId="1328650736" sldId="379"/>
        </pc:sldMkLst>
      </pc:sldChg>
      <pc:sldChg chg="modSp add mod">
        <pc:chgData name="Fiona MacNeill" userId="83660d8f-3486-48f3-9840-8946400103cf" providerId="ADAL" clId="{26C249FA-8C1B-9D42-B5E8-80BF1E1242E1}" dt="2024-05-27T15:19:09.989" v="201" actId="1036"/>
        <pc:sldMkLst>
          <pc:docMk/>
          <pc:sldMk cId="1299701422" sldId="3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0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6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7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4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4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45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4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5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4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19FF67-7111-F94F-964B-FBDD61E412F3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8064EB-0C54-6747-AAE6-3246A2B4D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3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keyhole&#10;&#10;Description automatically generated">
            <a:extLst>
              <a:ext uri="{FF2B5EF4-FFF2-40B4-BE49-F238E27FC236}">
                <a16:creationId xmlns:a16="http://schemas.microsoft.com/office/drawing/2014/main" id="{924A9B57-33B1-FEE5-8B46-F6C241DF3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957" y="908957"/>
            <a:ext cx="5040086" cy="5040086"/>
          </a:xfrm>
          <a:prstGeom prst="rect">
            <a:avLst/>
          </a:prstGeom>
          <a:ln w="28575">
            <a:solidFill>
              <a:schemeClr val="bg1">
                <a:lumMod val="75000"/>
              </a:schemeClr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9BDEF4-73CE-4250-9EF4-D6685CDF7CF1}"/>
              </a:ext>
            </a:extLst>
          </p:cNvPr>
          <p:cNvSpPr txBox="1"/>
          <p:nvPr/>
        </p:nvSpPr>
        <p:spPr>
          <a:xfrm>
            <a:off x="2252924" y="293915"/>
            <a:ext cx="4614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STRENGTHS BASED TEAMS</a:t>
            </a:r>
          </a:p>
        </p:txBody>
      </p:sp>
    </p:spTree>
    <p:extLst>
      <p:ext uri="{BB962C8B-B14F-4D97-AF65-F5344CB8AC3E}">
        <p14:creationId xmlns:p14="http://schemas.microsoft.com/office/powerpoint/2010/main" val="1124914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9F44C-F09C-8C5E-30FA-6A83214FA54A}"/>
              </a:ext>
            </a:extLst>
          </p:cNvPr>
          <p:cNvSpPr txBox="1"/>
          <p:nvPr/>
        </p:nvSpPr>
        <p:spPr>
          <a:xfrm>
            <a:off x="185058" y="65310"/>
            <a:ext cx="873034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RULES OF ENGAGEMENT</a:t>
            </a:r>
          </a:p>
          <a:p>
            <a:pPr algn="ctr"/>
            <a:endParaRPr lang="en-GB" sz="2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voice at a time, no interrupting - note questions as we go. 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Listening with attention, grace and ease</a:t>
            </a:r>
          </a:p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(no other devices, camera on/ mike off, please don’t use the chat or yellow hand).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Curious and non-judgemental; Thinking Equals. 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 and support.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Awareness of assumptions.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 from the process as well as the content.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Appreciation.</a:t>
            </a:r>
          </a:p>
        </p:txBody>
      </p:sp>
    </p:spTree>
    <p:extLst>
      <p:ext uri="{BB962C8B-B14F-4D97-AF65-F5344CB8AC3E}">
        <p14:creationId xmlns:p14="http://schemas.microsoft.com/office/powerpoint/2010/main" val="184013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9F44C-F09C-8C5E-30FA-6A83214FA54A}"/>
              </a:ext>
            </a:extLst>
          </p:cNvPr>
          <p:cNvSpPr txBox="1"/>
          <p:nvPr/>
        </p:nvSpPr>
        <p:spPr>
          <a:xfrm>
            <a:off x="348342" y="315681"/>
            <a:ext cx="84799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INTENTIONS</a:t>
            </a:r>
          </a:p>
          <a:p>
            <a:pPr algn="ctr"/>
            <a:endParaRPr lang="en-GB" sz="2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Introduce the concept of Strengths Based Teams.</a:t>
            </a:r>
          </a:p>
          <a:p>
            <a:pPr algn="ctr"/>
            <a:endParaRPr lang="en-GB" sz="2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Reflect on the impact of the pre-work.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how it fits with the LAA Way.</a:t>
            </a:r>
          </a:p>
          <a:p>
            <a:pPr algn="ctr"/>
            <a:endParaRPr lang="en-GB" sz="2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Define the next steps in the process.</a:t>
            </a:r>
          </a:p>
          <a:p>
            <a:pPr algn="ctr"/>
            <a:endParaRPr lang="en-GB" sz="2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06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9F44C-F09C-8C5E-30FA-6A83214FA54A}"/>
              </a:ext>
            </a:extLst>
          </p:cNvPr>
          <p:cNvSpPr txBox="1"/>
          <p:nvPr/>
        </p:nvSpPr>
        <p:spPr>
          <a:xfrm>
            <a:off x="0" y="21767"/>
            <a:ext cx="91657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CHECKING –IN</a:t>
            </a:r>
          </a:p>
          <a:p>
            <a:pPr algn="ctr"/>
            <a:endParaRPr lang="en-GB" sz="2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 a moment to say hello to the group.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word describes how you feel about focussing on the concept of Strengths Based Teams?</a:t>
            </a:r>
          </a:p>
        </p:txBody>
      </p:sp>
    </p:spTree>
    <p:extLst>
      <p:ext uri="{BB962C8B-B14F-4D97-AF65-F5344CB8AC3E}">
        <p14:creationId xmlns:p14="http://schemas.microsoft.com/office/powerpoint/2010/main" val="2566403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9F44C-F09C-8C5E-30FA-6A83214FA54A}"/>
              </a:ext>
            </a:extLst>
          </p:cNvPr>
          <p:cNvSpPr txBox="1"/>
          <p:nvPr/>
        </p:nvSpPr>
        <p:spPr>
          <a:xfrm>
            <a:off x="0" y="315681"/>
            <a:ext cx="91657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 OF THE PREWORK</a:t>
            </a:r>
          </a:p>
          <a:p>
            <a:pPr algn="ctr"/>
            <a:endParaRPr lang="en-GB" sz="2400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7A8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were invited to work through the INTRODUCTION and THEORY tabs in the toolbox.</a:t>
            </a:r>
          </a:p>
          <a:p>
            <a:pPr algn="ctr"/>
            <a:endParaRPr lang="en-GB" sz="2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 2 minutes on your own to record what you felt was significant anything that was surprising.</a:t>
            </a:r>
          </a:p>
          <a:p>
            <a:pPr algn="ctr"/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A0B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 you will be working in 3 small groups (with a nominated person to feedback) to share your thinking and agree 2 points you would like to share in the wider group. 13minutes.</a:t>
            </a:r>
          </a:p>
        </p:txBody>
      </p:sp>
    </p:spTree>
    <p:extLst>
      <p:ext uri="{BB962C8B-B14F-4D97-AF65-F5344CB8AC3E}">
        <p14:creationId xmlns:p14="http://schemas.microsoft.com/office/powerpoint/2010/main" val="711063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017705"/>
              </p:ext>
            </p:extLst>
          </p:nvPr>
        </p:nvGraphicFramePr>
        <p:xfrm>
          <a:off x="1" y="0"/>
          <a:ext cx="9143999" cy="6858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64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9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4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SHIFTING BY DOING LESS</a:t>
                      </a:r>
                    </a:p>
                  </a:txBody>
                  <a:tcPr marL="48886" marR="48886" marT="0" marB="0">
                    <a:solidFill>
                      <a:srgbClr val="7A8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AND IMPROVING BY DOING MORE</a:t>
                      </a:r>
                    </a:p>
                  </a:txBody>
                  <a:tcPr marL="48886" marR="48886" marT="0" marB="0">
                    <a:solidFill>
                      <a:srgbClr val="0091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Gaps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Strengths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Competency frameworks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Deep understanding of patterns of behaviour and responses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Weaknesses need developed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 need to be developed to minimise weaknesses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Manager Leader knows best about performance and motivation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 knows best, as a result of feedback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Targets guide behaviour</a:t>
                      </a: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Values and strengths guide behaviour</a:t>
                      </a: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Teams are specialist based in silos</a:t>
                      </a: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Teams are</a:t>
                      </a:r>
                      <a:r>
                        <a:rPr lang="en-GB" sz="1400" b="1" i="1" baseline="0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strengths-based across boundaries 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Instruction</a:t>
                      </a: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and lone working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Collaboration of strengths, co-creation</a:t>
                      </a:r>
                      <a:r>
                        <a:rPr lang="en-GB" sz="1400" b="1" i="1" baseline="0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and autonomy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5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Deficit based performance management by</a:t>
                      </a: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objectives</a:t>
                      </a:r>
                      <a:endParaRPr lang="en-GB" sz="14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Strengths based performance management by success indicators</a:t>
                      </a: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Work with what’s known,</a:t>
                      </a:r>
                      <a:r>
                        <a:rPr lang="en-GB" sz="1400" b="1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manager/leader has all the answers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Inquire about possibilities, </a:t>
                      </a:r>
                      <a:r>
                        <a:rPr lang="en-GB" sz="1400" b="1" i="1" baseline="0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manager/leader </a:t>
                      </a: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has the right questions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Performance Meetings</a:t>
                      </a: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Development Conversations</a:t>
                      </a: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Make quick judgements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 assumptions and blind spots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5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Getting</a:t>
                      </a:r>
                      <a:r>
                        <a:rPr lang="en-GB" sz="1400" b="1" baseline="0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it done development conversations are another organisational task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Thinking time is prioritised</a:t>
                      </a: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58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Linear and sequential; one or the other 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Linear and emergent; one and the other </a:t>
                      </a:r>
                      <a:endParaRPr lang="en-GB" sz="1400" b="1" i="1" dirty="0">
                        <a:solidFill>
                          <a:srgbClr val="00A0B8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48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Leader has the most influence on the future opportunities</a:t>
                      </a:r>
                    </a:p>
                  </a:txBody>
                  <a:tcPr marL="48886" marR="488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solidFill>
                            <a:srgbClr val="00A0B8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Influence is shared </a:t>
                      </a:r>
                    </a:p>
                  </a:txBody>
                  <a:tcPr marL="48886" marR="48886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73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382</Words>
  <Application>Microsoft Macintosh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1</cp:revision>
  <dcterms:created xsi:type="dcterms:W3CDTF">2024-04-22T14:05:30Z</dcterms:created>
  <dcterms:modified xsi:type="dcterms:W3CDTF">2025-10-19T16:26:32Z</dcterms:modified>
</cp:coreProperties>
</file>