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319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94"/>
  </p:normalViewPr>
  <p:slideViewPr>
    <p:cSldViewPr snapToGrid="0" showGuides="1">
      <p:cViewPr varScale="1">
        <p:scale>
          <a:sx n="117" d="100"/>
          <a:sy n="117" d="100"/>
        </p:scale>
        <p:origin x="1928" y="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A4398-611A-544B-BF1C-0D9FB6677991}" type="datetimeFigureOut">
              <a:rPr lang="en-US" smtClean="0"/>
              <a:t>3/6/23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BE452-22C5-0B4E-AE93-EF2FDA7F6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017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A4398-611A-544B-BF1C-0D9FB6677991}" type="datetimeFigureOut">
              <a:rPr lang="en-US" smtClean="0"/>
              <a:t>3/6/23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BE452-22C5-0B4E-AE93-EF2FDA7F6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258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A4398-611A-544B-BF1C-0D9FB6677991}" type="datetimeFigureOut">
              <a:rPr lang="en-US" smtClean="0"/>
              <a:t>3/6/23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BE452-22C5-0B4E-AE93-EF2FDA7F6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657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A4398-611A-544B-BF1C-0D9FB6677991}" type="datetimeFigureOut">
              <a:rPr lang="en-US" smtClean="0"/>
              <a:t>3/6/23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BE452-22C5-0B4E-AE93-EF2FDA7F6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172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A4398-611A-544B-BF1C-0D9FB6677991}" type="datetimeFigureOut">
              <a:rPr lang="en-US" smtClean="0"/>
              <a:t>3/6/23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BE452-22C5-0B4E-AE93-EF2FDA7F6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560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A4398-611A-544B-BF1C-0D9FB6677991}" type="datetimeFigureOut">
              <a:rPr lang="en-US" smtClean="0"/>
              <a:t>3/6/23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BE452-22C5-0B4E-AE93-EF2FDA7F6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171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A4398-611A-544B-BF1C-0D9FB6677991}" type="datetimeFigureOut">
              <a:rPr lang="en-US" smtClean="0"/>
              <a:t>3/6/23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BE452-22C5-0B4E-AE93-EF2FDA7F6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695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A4398-611A-544B-BF1C-0D9FB6677991}" type="datetimeFigureOut">
              <a:rPr lang="en-US" smtClean="0"/>
              <a:t>3/6/23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BE452-22C5-0B4E-AE93-EF2FDA7F6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57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A4398-611A-544B-BF1C-0D9FB6677991}" type="datetimeFigureOut">
              <a:rPr lang="en-US" smtClean="0"/>
              <a:t>3/6/23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BE452-22C5-0B4E-AE93-EF2FDA7F6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206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A4398-611A-544B-BF1C-0D9FB6677991}" type="datetimeFigureOut">
              <a:rPr lang="en-US" smtClean="0"/>
              <a:t>3/6/23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BE452-22C5-0B4E-AE93-EF2FDA7F6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186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A4398-611A-544B-BF1C-0D9FB6677991}" type="datetimeFigureOut">
              <a:rPr lang="en-US" smtClean="0"/>
              <a:t>3/6/23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BE452-22C5-0B4E-AE93-EF2FDA7F6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33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9A4398-611A-544B-BF1C-0D9FB6677991}" type="datetimeFigureOut">
              <a:rPr lang="en-US" smtClean="0"/>
              <a:t>3/6/23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3BE452-22C5-0B4E-AE93-EF2FDA7F6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360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59A8FB1C-9CCE-0685-FAE6-0F70AC1A256B}"/>
              </a:ext>
            </a:extLst>
          </p:cNvPr>
          <p:cNvCxnSpPr/>
          <p:nvPr/>
        </p:nvCxnSpPr>
        <p:spPr>
          <a:xfrm flipH="1">
            <a:off x="0" y="0"/>
            <a:ext cx="9144000" cy="685800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B718396-B94E-B6F0-C3C1-93C18895A9D2}"/>
              </a:ext>
            </a:extLst>
          </p:cNvPr>
          <p:cNvCxnSpPr/>
          <p:nvPr/>
        </p:nvCxnSpPr>
        <p:spPr>
          <a:xfrm>
            <a:off x="0" y="0"/>
            <a:ext cx="9144000" cy="685800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pic>
        <p:nvPicPr>
          <p:cNvPr id="3" name="Picture 2" descr="Diagram&#10;&#10;Description automatically generated">
            <a:extLst>
              <a:ext uri="{FF2B5EF4-FFF2-40B4-BE49-F238E27FC236}">
                <a16:creationId xmlns:a16="http://schemas.microsoft.com/office/drawing/2014/main" id="{8912B1BC-5AFA-DBEF-2807-30467141A5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5714" y="2220685"/>
            <a:ext cx="2612571" cy="261257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1D455BE-5C09-09A0-29A8-505B36E092F2}"/>
              </a:ext>
            </a:extLst>
          </p:cNvPr>
          <p:cNvSpPr txBox="1"/>
          <p:nvPr/>
        </p:nvSpPr>
        <p:spPr>
          <a:xfrm>
            <a:off x="707571" y="0"/>
            <a:ext cx="77661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9193"/>
                </a:solidFill>
              </a:rPr>
              <a:t>When you think about our teams’ assessment what’s working and what’s stuck?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32E0A00-4BA9-9443-99CE-BE85226D74FB}"/>
              </a:ext>
            </a:extLst>
          </p:cNvPr>
          <p:cNvSpPr txBox="1"/>
          <p:nvPr/>
        </p:nvSpPr>
        <p:spPr>
          <a:xfrm>
            <a:off x="2928254" y="4648191"/>
            <a:ext cx="34793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srgbClr val="009193"/>
                </a:solidFill>
              </a:rPr>
              <a:t>Ideas for change-shifting what’s stuck, </a:t>
            </a:r>
          </a:p>
          <a:p>
            <a:pPr algn="ctr"/>
            <a:r>
              <a:rPr lang="en-US" sz="1600" b="1" dirty="0">
                <a:solidFill>
                  <a:srgbClr val="009193"/>
                </a:solidFill>
              </a:rPr>
              <a:t>building on strengths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A47BB3A-A9A1-5418-C239-A18614416A7E}"/>
              </a:ext>
            </a:extLst>
          </p:cNvPr>
          <p:cNvSpPr txBox="1"/>
          <p:nvPr/>
        </p:nvSpPr>
        <p:spPr>
          <a:xfrm>
            <a:off x="685801" y="6466109"/>
            <a:ext cx="10606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9193"/>
                </a:solidFill>
              </a:rPr>
              <a:t>Easy-Win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DB16AEB-7BE7-C207-831E-8E361A4B3E9E}"/>
              </a:ext>
            </a:extLst>
          </p:cNvPr>
          <p:cNvSpPr txBox="1"/>
          <p:nvPr/>
        </p:nvSpPr>
        <p:spPr>
          <a:xfrm>
            <a:off x="3951513" y="6455225"/>
            <a:ext cx="1273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9193"/>
                </a:solidFill>
              </a:rPr>
              <a:t>Rolls-Royce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4D7D1C2-9267-8A0E-AA74-76D1EDDC1D8D}"/>
              </a:ext>
            </a:extLst>
          </p:cNvPr>
          <p:cNvSpPr txBox="1"/>
          <p:nvPr/>
        </p:nvSpPr>
        <p:spPr>
          <a:xfrm>
            <a:off x="7630880" y="6476995"/>
            <a:ext cx="12863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9193"/>
                </a:solidFill>
              </a:rPr>
              <a:t>Mad Hatter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1AC1B93-C9CA-C25A-BD9F-88B82F9B99DF}"/>
              </a:ext>
            </a:extLst>
          </p:cNvPr>
          <p:cNvSpPr txBox="1"/>
          <p:nvPr/>
        </p:nvSpPr>
        <p:spPr>
          <a:xfrm rot="2312673">
            <a:off x="-157758" y="1684228"/>
            <a:ext cx="450714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009193"/>
                </a:solidFill>
              </a:rPr>
              <a:t>One small change you can make?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8527A35-2B75-A37E-5C72-52610DABD27E}"/>
              </a:ext>
            </a:extLst>
          </p:cNvPr>
          <p:cNvSpPr txBox="1"/>
          <p:nvPr/>
        </p:nvSpPr>
        <p:spPr>
          <a:xfrm>
            <a:off x="-5358" y="3356125"/>
            <a:ext cx="450714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009193"/>
                </a:solidFill>
              </a:rPr>
              <a:t>One small change your LM could make?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FDAC252-824F-E7A2-592C-715381EF4D7B}"/>
              </a:ext>
            </a:extLst>
          </p:cNvPr>
          <p:cNvSpPr txBox="1"/>
          <p:nvPr/>
        </p:nvSpPr>
        <p:spPr>
          <a:xfrm>
            <a:off x="5704114" y="3421439"/>
            <a:ext cx="33528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009193"/>
                </a:solidFill>
              </a:rPr>
              <a:t>What if the team was flying, what would the impact be on us and the people we serve?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DA08649-DE91-D439-A1FA-583CD4287D39}"/>
              </a:ext>
            </a:extLst>
          </p:cNvPr>
          <p:cNvSpPr txBox="1"/>
          <p:nvPr/>
        </p:nvSpPr>
        <p:spPr>
          <a:xfrm rot="19215366">
            <a:off x="5086216" y="1323649"/>
            <a:ext cx="469422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009193"/>
                </a:solidFill>
              </a:rPr>
              <a:t>What do we want to build on?</a:t>
            </a:r>
          </a:p>
        </p:txBody>
      </p:sp>
    </p:spTree>
    <p:extLst>
      <p:ext uri="{BB962C8B-B14F-4D97-AF65-F5344CB8AC3E}">
        <p14:creationId xmlns:p14="http://schemas.microsoft.com/office/powerpoint/2010/main" val="19826291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</TotalTime>
  <Words>70</Words>
  <Application>Microsoft Macintosh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Fiona MacNeill</dc:creator>
  <cp:lastModifiedBy>Fiona MacNeill</cp:lastModifiedBy>
  <cp:revision>1</cp:revision>
  <dcterms:created xsi:type="dcterms:W3CDTF">2023-03-06T15:08:23Z</dcterms:created>
  <dcterms:modified xsi:type="dcterms:W3CDTF">2023-03-06T15:09:30Z</dcterms:modified>
</cp:coreProperties>
</file>